
<file path=[Content_Types].xml><?xml version="1.0" encoding="utf-8"?>
<Types xmlns="http://schemas.openxmlformats.org/package/2006/content-types">
  <Default Extension="jpeg" ContentType="image/jpeg"/>
  <Default Extension="png" ContentType="image/png"/>
  <Default Extension="PSD"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18D2B"/>
    <a:srgbClr val="282956"/>
    <a:srgbClr val="00568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502"/>
    <p:restoredTop sz="96327"/>
  </p:normalViewPr>
  <p:slideViewPr>
    <p:cSldViewPr snapToGrid="0" snapToObjects="1">
      <p:cViewPr>
        <p:scale>
          <a:sx n="110" d="100"/>
          <a:sy n="110" d="100"/>
        </p:scale>
        <p:origin x="1664" y="4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107295D-B7FB-C640-8E60-2BA0C38B7C98}" type="datetimeFigureOut">
              <a:rPr lang="en-US" smtClean="0"/>
              <a:t>1/20/21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055515A-2BC1-CE48-80D3-9870A3592EB1}" type="slidenum">
              <a:rPr lang="en-US" smtClean="0"/>
              <a:t>‹#›</a:t>
            </a:fld>
            <a:endParaRPr lang="en-US"/>
          </a:p>
        </p:txBody>
      </p:sp>
    </p:spTree>
    <p:extLst>
      <p:ext uri="{BB962C8B-B14F-4D97-AF65-F5344CB8AC3E}">
        <p14:creationId xmlns:p14="http://schemas.microsoft.com/office/powerpoint/2010/main" val="21008662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Google Shape;144;gaa29f487e1_2_81:notes"/>
          <p:cNvSpPr txBox="1">
            <a:spLocks noGrp="1"/>
          </p:cNvSpPr>
          <p:nvPr>
            <p:ph type="body" idx="1"/>
          </p:nvPr>
        </p:nvSpPr>
        <p:spPr>
          <a:xfrm>
            <a:off x="685187" y="4400376"/>
            <a:ext cx="5487626" cy="3601011"/>
          </a:xfrm>
          <a:prstGeom prst="rect">
            <a:avLst/>
          </a:prstGeom>
        </p:spPr>
        <p:txBody>
          <a:bodyPr spcFirstLastPara="1" wrap="square" lIns="88525" tIns="88525" rIns="88525" bIns="88525" anchor="t" anchorCtr="0">
            <a:noAutofit/>
          </a:bodyPr>
          <a:lstStyle/>
          <a:p>
            <a:pPr marL="0" lvl="0" indent="0" algn="l" rtl="0">
              <a:spcBef>
                <a:spcPts val="0"/>
              </a:spcBef>
              <a:spcAft>
                <a:spcPts val="0"/>
              </a:spcAft>
              <a:buNone/>
            </a:pPr>
            <a:endParaRPr/>
          </a:p>
        </p:txBody>
      </p:sp>
      <p:sp>
        <p:nvSpPr>
          <p:cNvPr id="145" name="Google Shape;145;gaa29f487e1_2_8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3680929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gaa29f487e1_2_8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53" name="Google Shape;153;gaa29f487e1_2_88:notes"/>
          <p:cNvSpPr txBox="1">
            <a:spLocks noGrp="1"/>
          </p:cNvSpPr>
          <p:nvPr>
            <p:ph type="body" idx="1"/>
          </p:nvPr>
        </p:nvSpPr>
        <p:spPr>
          <a:xfrm>
            <a:off x="685187" y="4400376"/>
            <a:ext cx="5487626" cy="3601011"/>
          </a:xfrm>
          <a:prstGeom prst="rect">
            <a:avLst/>
          </a:prstGeom>
          <a:noFill/>
          <a:ln>
            <a:noFill/>
          </a:ln>
        </p:spPr>
        <p:txBody>
          <a:bodyPr spcFirstLastPara="1" wrap="square" lIns="88525" tIns="44250" rIns="88525" bIns="44250" anchor="t" anchorCtr="0">
            <a:noAutofit/>
          </a:bodyPr>
          <a:lstStyle/>
          <a:p>
            <a:pPr marL="0" lvl="0" indent="0" algn="l" rtl="0">
              <a:spcBef>
                <a:spcPts val="0"/>
              </a:spcBef>
              <a:spcAft>
                <a:spcPts val="0"/>
              </a:spcAft>
              <a:buNone/>
            </a:pPr>
            <a:r>
              <a:rPr lang="en" sz="1200" b="0" i="0" u="none" strike="noStrike" dirty="0">
                <a:solidFill>
                  <a:schemeClr val="dk1"/>
                </a:solidFill>
                <a:latin typeface="Calibri"/>
                <a:ea typeface="Calibri"/>
                <a:cs typeface="Calibri"/>
                <a:sym typeface="Calibri"/>
              </a:rPr>
              <a:t>More than 350,000 Americans have died of COVID in less than a year. COVID has killed 6 times more people than the flu. People working in healthcare settings and visible minorities are disproportionately affected. </a:t>
            </a:r>
            <a:endParaRPr sz="1400" b="0" dirty="0"/>
          </a:p>
          <a:p>
            <a:pPr marL="0" lvl="0" indent="0" algn="l" rtl="0">
              <a:spcBef>
                <a:spcPts val="0"/>
              </a:spcBef>
              <a:spcAft>
                <a:spcPts val="0"/>
              </a:spcAft>
              <a:buNone/>
            </a:pPr>
            <a:endParaRPr lang="en" sz="1200" b="0" i="0" u="none" strike="noStrike" dirty="0">
              <a:solidFill>
                <a:schemeClr val="dk1"/>
              </a:solidFill>
              <a:latin typeface="Calibri"/>
              <a:ea typeface="Calibri"/>
              <a:cs typeface="Calibri"/>
              <a:sym typeface="Calibri"/>
            </a:endParaRPr>
          </a:p>
          <a:p>
            <a:pPr marL="0" lvl="0" indent="0" algn="l" rtl="0">
              <a:spcBef>
                <a:spcPts val="0"/>
              </a:spcBef>
              <a:spcAft>
                <a:spcPts val="0"/>
              </a:spcAft>
              <a:buNone/>
            </a:pPr>
            <a:r>
              <a:rPr lang="en" sz="1200" b="0" i="0" u="none" strike="noStrike" dirty="0">
                <a:solidFill>
                  <a:schemeClr val="dk1"/>
                </a:solidFill>
                <a:latin typeface="Calibri"/>
                <a:ea typeface="Calibri"/>
                <a:cs typeface="Calibri"/>
                <a:sym typeface="Calibri"/>
              </a:rPr>
              <a:t>Even if a young and healthy person does not die of COVID19 infection, they may have long term complications from COVID, affecting multiple organ systems. Long term effects include brain fog, body aches, and damage to the lungs and heart. Many cannot go back to work or live a normal life. </a:t>
            </a:r>
          </a:p>
          <a:p>
            <a:pPr marL="0" lvl="0" indent="0" algn="l" rtl="0">
              <a:spcBef>
                <a:spcPts val="0"/>
              </a:spcBef>
              <a:spcAft>
                <a:spcPts val="0"/>
              </a:spcAft>
              <a:buNone/>
            </a:pPr>
            <a:endParaRPr sz="1400" b="0" dirty="0"/>
          </a:p>
          <a:p>
            <a:pPr marL="0" lvl="0" indent="0" algn="l" rtl="0">
              <a:spcBef>
                <a:spcPts val="0"/>
              </a:spcBef>
              <a:spcAft>
                <a:spcPts val="0"/>
              </a:spcAft>
              <a:buNone/>
            </a:pPr>
            <a:r>
              <a:rPr lang="en" sz="1200" b="0" i="0" u="none" strike="noStrike" dirty="0">
                <a:solidFill>
                  <a:schemeClr val="dk1"/>
                </a:solidFill>
                <a:latin typeface="Calibri"/>
                <a:ea typeface="Calibri"/>
                <a:cs typeface="Calibri"/>
                <a:sym typeface="Calibri"/>
              </a:rPr>
              <a:t>If you get sick, the patients or residents, and their families who count on you will be let down. A vaccine is the way to end this pandemic. All the members of the healthcare team around you will be getting immunized; you can also protect yourself, your loved ones, and your community by getting vaccinated. </a:t>
            </a:r>
            <a:endParaRPr sz="1400" b="0" dirty="0"/>
          </a:p>
        </p:txBody>
      </p:sp>
      <p:sp>
        <p:nvSpPr>
          <p:cNvPr id="154" name="Google Shape;154;gaa29f487e1_2_88:notes"/>
          <p:cNvSpPr txBox="1">
            <a:spLocks noGrp="1"/>
          </p:cNvSpPr>
          <p:nvPr>
            <p:ph type="sldNum" idx="12"/>
          </p:nvPr>
        </p:nvSpPr>
        <p:spPr>
          <a:xfrm>
            <a:off x="3884258" y="8686336"/>
            <a:ext cx="2972209" cy="457664"/>
          </a:xfrm>
          <a:prstGeom prst="rect">
            <a:avLst/>
          </a:prstGeom>
          <a:noFill/>
          <a:ln>
            <a:noFill/>
          </a:ln>
        </p:spPr>
        <p:txBody>
          <a:bodyPr spcFirstLastPara="1" wrap="square" lIns="88525" tIns="44250" rIns="88525" bIns="44250" anchor="b" anchorCtr="0">
            <a:noAutofit/>
          </a:bodyPr>
          <a:lstStyle/>
          <a:p>
            <a:pPr marL="0" lvl="0" indent="0" algn="r" rtl="0">
              <a:spcBef>
                <a:spcPts val="0"/>
              </a:spcBef>
              <a:spcAft>
                <a:spcPts val="0"/>
              </a:spcAft>
              <a:buNone/>
            </a:pPr>
            <a:fld id="{00000000-1234-1234-1234-123412341234}" type="slidenum">
              <a:rPr lang="en" sz="1400"/>
              <a:t>3</a:t>
            </a:fld>
            <a:endParaRPr sz="1400"/>
          </a:p>
        </p:txBody>
      </p:sp>
    </p:spTree>
    <p:extLst>
      <p:ext uri="{BB962C8B-B14F-4D97-AF65-F5344CB8AC3E}">
        <p14:creationId xmlns:p14="http://schemas.microsoft.com/office/powerpoint/2010/main" val="4751497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Google Shape;144;gaa29f487e1_2_81:notes"/>
          <p:cNvSpPr txBox="1">
            <a:spLocks noGrp="1"/>
          </p:cNvSpPr>
          <p:nvPr>
            <p:ph type="body" idx="1"/>
          </p:nvPr>
        </p:nvSpPr>
        <p:spPr>
          <a:xfrm>
            <a:off x="685187" y="4400376"/>
            <a:ext cx="5487626" cy="3601011"/>
          </a:xfrm>
          <a:prstGeom prst="rect">
            <a:avLst/>
          </a:prstGeom>
        </p:spPr>
        <p:txBody>
          <a:bodyPr spcFirstLastPara="1" wrap="square" lIns="88525" tIns="88525" rIns="88525" bIns="88525" anchor="t" anchorCtr="0">
            <a:noAutofit/>
          </a:bodyPr>
          <a:lstStyle/>
          <a:p>
            <a:pPr marL="0" lvl="0" indent="0" algn="l" rtl="0">
              <a:spcBef>
                <a:spcPts val="0"/>
              </a:spcBef>
              <a:spcAft>
                <a:spcPts val="0"/>
              </a:spcAft>
              <a:buNone/>
            </a:pPr>
            <a:endParaRPr/>
          </a:p>
        </p:txBody>
      </p:sp>
      <p:sp>
        <p:nvSpPr>
          <p:cNvPr id="145" name="Google Shape;145;gaa29f487e1_2_8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849888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Google Shape;144;gaa29f487e1_2_81:notes"/>
          <p:cNvSpPr txBox="1">
            <a:spLocks noGrp="1"/>
          </p:cNvSpPr>
          <p:nvPr>
            <p:ph type="body" idx="1"/>
          </p:nvPr>
        </p:nvSpPr>
        <p:spPr>
          <a:xfrm>
            <a:off x="685187" y="4400376"/>
            <a:ext cx="5487626" cy="3601011"/>
          </a:xfrm>
          <a:prstGeom prst="rect">
            <a:avLst/>
          </a:prstGeom>
        </p:spPr>
        <p:txBody>
          <a:bodyPr spcFirstLastPara="1" wrap="square" lIns="88525" tIns="88525" rIns="88525" bIns="88525" anchor="t" anchorCtr="0">
            <a:noAutofit/>
          </a:bodyPr>
          <a:lstStyle/>
          <a:p>
            <a:pPr marL="0" lvl="0" indent="0" algn="l" rtl="0">
              <a:spcBef>
                <a:spcPts val="0"/>
              </a:spcBef>
              <a:spcAft>
                <a:spcPts val="0"/>
              </a:spcAft>
              <a:buNone/>
            </a:pPr>
            <a:endParaRPr/>
          </a:p>
        </p:txBody>
      </p:sp>
      <p:sp>
        <p:nvSpPr>
          <p:cNvPr id="145" name="Google Shape;145;gaa29f487e1_2_8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506293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Google Shape;144;gaa29f487e1_2_81:notes"/>
          <p:cNvSpPr txBox="1">
            <a:spLocks noGrp="1"/>
          </p:cNvSpPr>
          <p:nvPr>
            <p:ph type="body" idx="1"/>
          </p:nvPr>
        </p:nvSpPr>
        <p:spPr>
          <a:xfrm>
            <a:off x="685187" y="4400376"/>
            <a:ext cx="5487626" cy="3601011"/>
          </a:xfrm>
          <a:prstGeom prst="rect">
            <a:avLst/>
          </a:prstGeom>
        </p:spPr>
        <p:txBody>
          <a:bodyPr spcFirstLastPara="1" wrap="square" lIns="88525" tIns="88525" rIns="88525" bIns="88525" anchor="t" anchorCtr="0">
            <a:noAutofit/>
          </a:bodyPr>
          <a:lstStyle/>
          <a:p>
            <a:pPr marL="0" lvl="0" indent="0" algn="l" rtl="0">
              <a:spcBef>
                <a:spcPts val="0"/>
              </a:spcBef>
              <a:spcAft>
                <a:spcPts val="0"/>
              </a:spcAft>
              <a:buNone/>
            </a:pPr>
            <a:endParaRPr/>
          </a:p>
        </p:txBody>
      </p:sp>
      <p:sp>
        <p:nvSpPr>
          <p:cNvPr id="145" name="Google Shape;145;gaa29f487e1_2_8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216846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Google Shape;144;gaa29f487e1_2_81:notes"/>
          <p:cNvSpPr txBox="1">
            <a:spLocks noGrp="1"/>
          </p:cNvSpPr>
          <p:nvPr>
            <p:ph type="body" idx="1"/>
          </p:nvPr>
        </p:nvSpPr>
        <p:spPr>
          <a:xfrm>
            <a:off x="685187" y="4400376"/>
            <a:ext cx="5487626" cy="3601011"/>
          </a:xfrm>
          <a:prstGeom prst="rect">
            <a:avLst/>
          </a:prstGeom>
        </p:spPr>
        <p:txBody>
          <a:bodyPr spcFirstLastPara="1" wrap="square" lIns="88525" tIns="88525" rIns="88525" bIns="88525" anchor="t" anchorCtr="0">
            <a:noAutofit/>
          </a:bodyPr>
          <a:lstStyle/>
          <a:p>
            <a:pPr marL="0" lvl="0" indent="0" algn="l" rtl="0">
              <a:spcBef>
                <a:spcPts val="0"/>
              </a:spcBef>
              <a:spcAft>
                <a:spcPts val="0"/>
              </a:spcAft>
              <a:buNone/>
            </a:pPr>
            <a:endParaRPr/>
          </a:p>
        </p:txBody>
      </p:sp>
      <p:sp>
        <p:nvSpPr>
          <p:cNvPr id="145" name="Google Shape;145;gaa29f487e1_2_8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3709872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Google Shape;144;gaa29f487e1_2_81:notes"/>
          <p:cNvSpPr txBox="1">
            <a:spLocks noGrp="1"/>
          </p:cNvSpPr>
          <p:nvPr>
            <p:ph type="body" idx="1"/>
          </p:nvPr>
        </p:nvSpPr>
        <p:spPr>
          <a:xfrm>
            <a:off x="685187" y="4400376"/>
            <a:ext cx="5487626" cy="3601011"/>
          </a:xfrm>
          <a:prstGeom prst="rect">
            <a:avLst/>
          </a:prstGeom>
        </p:spPr>
        <p:txBody>
          <a:bodyPr spcFirstLastPara="1" wrap="square" lIns="88525" tIns="88525" rIns="88525" bIns="88525" anchor="t" anchorCtr="0">
            <a:noAutofit/>
          </a:bodyPr>
          <a:lstStyle/>
          <a:p>
            <a:pPr marL="0" lvl="0" indent="0" algn="l" rtl="0">
              <a:spcBef>
                <a:spcPts val="0"/>
              </a:spcBef>
              <a:spcAft>
                <a:spcPts val="0"/>
              </a:spcAft>
              <a:buNone/>
            </a:pPr>
            <a:endParaRPr/>
          </a:p>
        </p:txBody>
      </p:sp>
      <p:sp>
        <p:nvSpPr>
          <p:cNvPr id="145" name="Google Shape;145;gaa29f487e1_2_8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9998479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gaa29f487e1_2_8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53" name="Google Shape;153;gaa29f487e1_2_88:notes"/>
          <p:cNvSpPr txBox="1">
            <a:spLocks noGrp="1"/>
          </p:cNvSpPr>
          <p:nvPr>
            <p:ph type="body" idx="1"/>
          </p:nvPr>
        </p:nvSpPr>
        <p:spPr>
          <a:xfrm>
            <a:off x="685187" y="4400376"/>
            <a:ext cx="5487626" cy="3601011"/>
          </a:xfrm>
          <a:prstGeom prst="rect">
            <a:avLst/>
          </a:prstGeom>
          <a:noFill/>
          <a:ln>
            <a:noFill/>
          </a:ln>
        </p:spPr>
        <p:txBody>
          <a:bodyPr spcFirstLastPara="1" wrap="square" lIns="88525" tIns="44250" rIns="88525" bIns="44250" anchor="t" anchorCtr="0">
            <a:noAutofit/>
          </a:bodyPr>
          <a:lstStyle/>
          <a:p>
            <a:pPr marL="0" lvl="0" indent="0" algn="l" rtl="0">
              <a:spcBef>
                <a:spcPts val="0"/>
              </a:spcBef>
              <a:spcAft>
                <a:spcPts val="0"/>
              </a:spcAft>
              <a:buNone/>
            </a:pPr>
            <a:r>
              <a:rPr lang="en" sz="1200" b="0" i="0" u="none" strike="noStrike" dirty="0">
                <a:solidFill>
                  <a:schemeClr val="dk1"/>
                </a:solidFill>
                <a:latin typeface="Calibri"/>
                <a:ea typeface="Calibri"/>
                <a:cs typeface="Calibri"/>
                <a:sym typeface="Calibri"/>
              </a:rPr>
              <a:t>More than 350,000 Americans have died of COVID in less than a year. COVID has killed 6 times more people than the flu. People working in healthcare settings and visible minorities are disproportionately affected. </a:t>
            </a:r>
            <a:endParaRPr sz="1400" b="0" dirty="0"/>
          </a:p>
          <a:p>
            <a:pPr marL="0" lvl="0" indent="0" algn="l" rtl="0">
              <a:spcBef>
                <a:spcPts val="0"/>
              </a:spcBef>
              <a:spcAft>
                <a:spcPts val="0"/>
              </a:spcAft>
              <a:buNone/>
            </a:pPr>
            <a:endParaRPr lang="en" sz="1200" b="0" i="0" u="none" strike="noStrike" dirty="0">
              <a:solidFill>
                <a:schemeClr val="dk1"/>
              </a:solidFill>
              <a:latin typeface="Calibri"/>
              <a:ea typeface="Calibri"/>
              <a:cs typeface="Calibri"/>
              <a:sym typeface="Calibri"/>
            </a:endParaRPr>
          </a:p>
          <a:p>
            <a:pPr marL="0" lvl="0" indent="0" algn="l" rtl="0">
              <a:spcBef>
                <a:spcPts val="0"/>
              </a:spcBef>
              <a:spcAft>
                <a:spcPts val="0"/>
              </a:spcAft>
              <a:buNone/>
            </a:pPr>
            <a:r>
              <a:rPr lang="en" sz="1200" b="0" i="0" u="none" strike="noStrike" dirty="0">
                <a:solidFill>
                  <a:schemeClr val="dk1"/>
                </a:solidFill>
                <a:latin typeface="Calibri"/>
                <a:ea typeface="Calibri"/>
                <a:cs typeface="Calibri"/>
                <a:sym typeface="Calibri"/>
              </a:rPr>
              <a:t>Even if a young and healthy person does not die of COVID19 infection, they may have long term complications from COVID, affecting multiple organ systems. Long term effects include brain fog, body aches, and damage to the lungs and heart. Many cannot go back to work or live a normal life. </a:t>
            </a:r>
          </a:p>
          <a:p>
            <a:pPr marL="0" lvl="0" indent="0" algn="l" rtl="0">
              <a:spcBef>
                <a:spcPts val="0"/>
              </a:spcBef>
              <a:spcAft>
                <a:spcPts val="0"/>
              </a:spcAft>
              <a:buNone/>
            </a:pPr>
            <a:endParaRPr sz="1400" b="0" dirty="0"/>
          </a:p>
          <a:p>
            <a:pPr marL="0" lvl="0" indent="0" algn="l" rtl="0">
              <a:spcBef>
                <a:spcPts val="0"/>
              </a:spcBef>
              <a:spcAft>
                <a:spcPts val="0"/>
              </a:spcAft>
              <a:buNone/>
            </a:pPr>
            <a:r>
              <a:rPr lang="en" sz="1200" b="0" i="0" u="none" strike="noStrike" dirty="0">
                <a:solidFill>
                  <a:schemeClr val="dk1"/>
                </a:solidFill>
                <a:latin typeface="Calibri"/>
                <a:ea typeface="Calibri"/>
                <a:cs typeface="Calibri"/>
                <a:sym typeface="Calibri"/>
              </a:rPr>
              <a:t>If you get sick, the patients or residents, and their families who count on you will be let down. A vaccine is the way to end this pandemic. All the members of the healthcare team around you will be getting immunized; you can also protect yourself, your loved ones, and your community by getting vaccinated. </a:t>
            </a:r>
            <a:endParaRPr sz="1400" b="0" dirty="0"/>
          </a:p>
        </p:txBody>
      </p:sp>
      <p:sp>
        <p:nvSpPr>
          <p:cNvPr id="154" name="Google Shape;154;gaa29f487e1_2_88:notes"/>
          <p:cNvSpPr txBox="1">
            <a:spLocks noGrp="1"/>
          </p:cNvSpPr>
          <p:nvPr>
            <p:ph type="sldNum" idx="12"/>
          </p:nvPr>
        </p:nvSpPr>
        <p:spPr>
          <a:xfrm>
            <a:off x="3884258" y="8686336"/>
            <a:ext cx="2972209" cy="457664"/>
          </a:xfrm>
          <a:prstGeom prst="rect">
            <a:avLst/>
          </a:prstGeom>
          <a:noFill/>
          <a:ln>
            <a:noFill/>
          </a:ln>
        </p:spPr>
        <p:txBody>
          <a:bodyPr spcFirstLastPara="1" wrap="square" lIns="88525" tIns="44250" rIns="88525" bIns="44250" anchor="b" anchorCtr="0">
            <a:noAutofit/>
          </a:bodyPr>
          <a:lstStyle/>
          <a:p>
            <a:pPr marL="0" lvl="0" indent="0" algn="r" rtl="0">
              <a:spcBef>
                <a:spcPts val="0"/>
              </a:spcBef>
              <a:spcAft>
                <a:spcPts val="0"/>
              </a:spcAft>
              <a:buNone/>
            </a:pPr>
            <a:fld id="{00000000-1234-1234-1234-123412341234}" type="slidenum">
              <a:rPr lang="en" sz="1400"/>
              <a:t>9</a:t>
            </a:fld>
            <a:endParaRPr sz="1400"/>
          </a:p>
        </p:txBody>
      </p:sp>
    </p:spTree>
    <p:extLst>
      <p:ext uri="{BB962C8B-B14F-4D97-AF65-F5344CB8AC3E}">
        <p14:creationId xmlns:p14="http://schemas.microsoft.com/office/powerpoint/2010/main" val="14946894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gaa29f487e1_2_8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53" name="Google Shape;153;gaa29f487e1_2_88:notes"/>
          <p:cNvSpPr txBox="1">
            <a:spLocks noGrp="1"/>
          </p:cNvSpPr>
          <p:nvPr>
            <p:ph type="body" idx="1"/>
          </p:nvPr>
        </p:nvSpPr>
        <p:spPr>
          <a:xfrm>
            <a:off x="685187" y="4400376"/>
            <a:ext cx="5487626" cy="3601011"/>
          </a:xfrm>
          <a:prstGeom prst="rect">
            <a:avLst/>
          </a:prstGeom>
          <a:noFill/>
          <a:ln>
            <a:noFill/>
          </a:ln>
        </p:spPr>
        <p:txBody>
          <a:bodyPr spcFirstLastPara="1" wrap="square" lIns="88525" tIns="44250" rIns="88525" bIns="44250" anchor="t" anchorCtr="0">
            <a:noAutofit/>
          </a:bodyPr>
          <a:lstStyle/>
          <a:p>
            <a:pPr marL="0" lvl="0" indent="0" algn="l" rtl="0">
              <a:spcBef>
                <a:spcPts val="0"/>
              </a:spcBef>
              <a:spcAft>
                <a:spcPts val="0"/>
              </a:spcAft>
              <a:buNone/>
            </a:pPr>
            <a:r>
              <a:rPr lang="en" sz="1200" b="0" i="0" u="none" strike="noStrike" dirty="0">
                <a:solidFill>
                  <a:schemeClr val="dk1"/>
                </a:solidFill>
                <a:latin typeface="Calibri"/>
                <a:ea typeface="Calibri"/>
                <a:cs typeface="Calibri"/>
                <a:sym typeface="Calibri"/>
              </a:rPr>
              <a:t>More than 350,000 Americans have died of COVID in less than a year. COVID has killed 6 times more people than the flu. People working in healthcare settings and visible minorities are disproportionately affected. </a:t>
            </a:r>
            <a:endParaRPr sz="1400" b="0" dirty="0"/>
          </a:p>
          <a:p>
            <a:pPr marL="0" lvl="0" indent="0" algn="l" rtl="0">
              <a:spcBef>
                <a:spcPts val="0"/>
              </a:spcBef>
              <a:spcAft>
                <a:spcPts val="0"/>
              </a:spcAft>
              <a:buNone/>
            </a:pPr>
            <a:endParaRPr lang="en" sz="1200" b="0" i="0" u="none" strike="noStrike" dirty="0">
              <a:solidFill>
                <a:schemeClr val="dk1"/>
              </a:solidFill>
              <a:latin typeface="Calibri"/>
              <a:ea typeface="Calibri"/>
              <a:cs typeface="Calibri"/>
              <a:sym typeface="Calibri"/>
            </a:endParaRPr>
          </a:p>
          <a:p>
            <a:pPr marL="0" lvl="0" indent="0" algn="l" rtl="0">
              <a:spcBef>
                <a:spcPts val="0"/>
              </a:spcBef>
              <a:spcAft>
                <a:spcPts val="0"/>
              </a:spcAft>
              <a:buNone/>
            </a:pPr>
            <a:r>
              <a:rPr lang="en" sz="1200" b="0" i="0" u="none" strike="noStrike" dirty="0">
                <a:solidFill>
                  <a:schemeClr val="dk1"/>
                </a:solidFill>
                <a:latin typeface="Calibri"/>
                <a:ea typeface="Calibri"/>
                <a:cs typeface="Calibri"/>
                <a:sym typeface="Calibri"/>
              </a:rPr>
              <a:t>Even if a young and healthy person does not die of COVID19 infection, they may have long term complications from COVID, affecting multiple organ systems. Long term effects include brain fog, body aches, and damage to the lungs and heart. Many cannot go back to work or live a normal life. </a:t>
            </a:r>
          </a:p>
          <a:p>
            <a:pPr marL="0" lvl="0" indent="0" algn="l" rtl="0">
              <a:spcBef>
                <a:spcPts val="0"/>
              </a:spcBef>
              <a:spcAft>
                <a:spcPts val="0"/>
              </a:spcAft>
              <a:buNone/>
            </a:pPr>
            <a:endParaRPr sz="1400" b="0" dirty="0"/>
          </a:p>
          <a:p>
            <a:pPr marL="0" lvl="0" indent="0" algn="l" rtl="0">
              <a:spcBef>
                <a:spcPts val="0"/>
              </a:spcBef>
              <a:spcAft>
                <a:spcPts val="0"/>
              </a:spcAft>
              <a:buNone/>
            </a:pPr>
            <a:r>
              <a:rPr lang="en" sz="1200" b="0" i="0" u="none" strike="noStrike" dirty="0">
                <a:solidFill>
                  <a:schemeClr val="dk1"/>
                </a:solidFill>
                <a:latin typeface="Calibri"/>
                <a:ea typeface="Calibri"/>
                <a:cs typeface="Calibri"/>
                <a:sym typeface="Calibri"/>
              </a:rPr>
              <a:t>If you get sick, the patients or residents, and their families who count on you will be let down. A vaccine is the way to end this pandemic. All the members of the healthcare team around you will be getting immunized; you can also protect yourself, your loved ones, and your community by getting vaccinated. </a:t>
            </a:r>
            <a:endParaRPr sz="1400" b="0" dirty="0"/>
          </a:p>
        </p:txBody>
      </p:sp>
      <p:sp>
        <p:nvSpPr>
          <p:cNvPr id="154" name="Google Shape;154;gaa29f487e1_2_88:notes"/>
          <p:cNvSpPr txBox="1">
            <a:spLocks noGrp="1"/>
          </p:cNvSpPr>
          <p:nvPr>
            <p:ph type="sldNum" idx="12"/>
          </p:nvPr>
        </p:nvSpPr>
        <p:spPr>
          <a:xfrm>
            <a:off x="3884258" y="8686336"/>
            <a:ext cx="2972209" cy="457664"/>
          </a:xfrm>
          <a:prstGeom prst="rect">
            <a:avLst/>
          </a:prstGeom>
          <a:noFill/>
          <a:ln>
            <a:noFill/>
          </a:ln>
        </p:spPr>
        <p:txBody>
          <a:bodyPr spcFirstLastPara="1" wrap="square" lIns="88525" tIns="44250" rIns="88525" bIns="44250" anchor="b" anchorCtr="0">
            <a:noAutofit/>
          </a:bodyPr>
          <a:lstStyle/>
          <a:p>
            <a:pPr marL="0" lvl="0" indent="0" algn="r" rtl="0">
              <a:spcBef>
                <a:spcPts val="0"/>
              </a:spcBef>
              <a:spcAft>
                <a:spcPts val="0"/>
              </a:spcAft>
              <a:buNone/>
            </a:pPr>
            <a:fld id="{00000000-1234-1234-1234-123412341234}" type="slidenum">
              <a:rPr lang="en" sz="1400"/>
              <a:t>10</a:t>
            </a:fld>
            <a:endParaRPr sz="1400"/>
          </a:p>
        </p:txBody>
      </p:sp>
    </p:spTree>
    <p:extLst>
      <p:ext uri="{BB962C8B-B14F-4D97-AF65-F5344CB8AC3E}">
        <p14:creationId xmlns:p14="http://schemas.microsoft.com/office/powerpoint/2010/main" val="33219236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68C41C-00B3-C941-A6C2-C371AD63C1C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01B86B6-256C-B54C-91A6-FC09A9E97A6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2EB3E02-8935-2043-831D-2A517CB19CD0}"/>
              </a:ext>
            </a:extLst>
          </p:cNvPr>
          <p:cNvSpPr>
            <a:spLocks noGrp="1"/>
          </p:cNvSpPr>
          <p:nvPr>
            <p:ph type="dt" sz="half" idx="10"/>
          </p:nvPr>
        </p:nvSpPr>
        <p:spPr/>
        <p:txBody>
          <a:bodyPr/>
          <a:lstStyle/>
          <a:p>
            <a:fld id="{76111FF0-B423-8D49-9DBA-D8C97519C718}" type="datetimeFigureOut">
              <a:rPr lang="en-US" smtClean="0"/>
              <a:t>1/20/21</a:t>
            </a:fld>
            <a:endParaRPr lang="en-US"/>
          </a:p>
        </p:txBody>
      </p:sp>
      <p:sp>
        <p:nvSpPr>
          <p:cNvPr id="5" name="Footer Placeholder 4">
            <a:extLst>
              <a:ext uri="{FF2B5EF4-FFF2-40B4-BE49-F238E27FC236}">
                <a16:creationId xmlns:a16="http://schemas.microsoft.com/office/drawing/2014/main" id="{B8C31464-F662-234C-B5AD-DB7E432D9A0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FFDDEDA-C42E-D242-94EA-260F56409269}"/>
              </a:ext>
            </a:extLst>
          </p:cNvPr>
          <p:cNvSpPr>
            <a:spLocks noGrp="1"/>
          </p:cNvSpPr>
          <p:nvPr>
            <p:ph type="sldNum" sz="quarter" idx="12"/>
          </p:nvPr>
        </p:nvSpPr>
        <p:spPr/>
        <p:txBody>
          <a:bodyPr/>
          <a:lstStyle/>
          <a:p>
            <a:fld id="{73575095-5AC4-764F-8AE8-39533DDB6E2B}" type="slidenum">
              <a:rPr lang="en-US" smtClean="0"/>
              <a:t>‹#›</a:t>
            </a:fld>
            <a:endParaRPr lang="en-US"/>
          </a:p>
        </p:txBody>
      </p:sp>
    </p:spTree>
    <p:extLst>
      <p:ext uri="{BB962C8B-B14F-4D97-AF65-F5344CB8AC3E}">
        <p14:creationId xmlns:p14="http://schemas.microsoft.com/office/powerpoint/2010/main" val="1794474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FE7DCB-07EC-9641-B925-06A497477E1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71F5AD4-8356-B24B-BAD9-52F4E661339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8EE20E7-DEE9-F049-8532-CD86FC149C9F}"/>
              </a:ext>
            </a:extLst>
          </p:cNvPr>
          <p:cNvSpPr>
            <a:spLocks noGrp="1"/>
          </p:cNvSpPr>
          <p:nvPr>
            <p:ph type="dt" sz="half" idx="10"/>
          </p:nvPr>
        </p:nvSpPr>
        <p:spPr/>
        <p:txBody>
          <a:bodyPr/>
          <a:lstStyle/>
          <a:p>
            <a:fld id="{76111FF0-B423-8D49-9DBA-D8C97519C718}" type="datetimeFigureOut">
              <a:rPr lang="en-US" smtClean="0"/>
              <a:t>1/20/21</a:t>
            </a:fld>
            <a:endParaRPr lang="en-US"/>
          </a:p>
        </p:txBody>
      </p:sp>
      <p:sp>
        <p:nvSpPr>
          <p:cNvPr id="5" name="Footer Placeholder 4">
            <a:extLst>
              <a:ext uri="{FF2B5EF4-FFF2-40B4-BE49-F238E27FC236}">
                <a16:creationId xmlns:a16="http://schemas.microsoft.com/office/drawing/2014/main" id="{2C0CE9F9-598C-A544-A1E3-5E4C847A3DE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994BA17-4666-534A-A8A4-0E8FEDA9D5F1}"/>
              </a:ext>
            </a:extLst>
          </p:cNvPr>
          <p:cNvSpPr>
            <a:spLocks noGrp="1"/>
          </p:cNvSpPr>
          <p:nvPr>
            <p:ph type="sldNum" sz="quarter" idx="12"/>
          </p:nvPr>
        </p:nvSpPr>
        <p:spPr/>
        <p:txBody>
          <a:bodyPr/>
          <a:lstStyle/>
          <a:p>
            <a:fld id="{73575095-5AC4-764F-8AE8-39533DDB6E2B}" type="slidenum">
              <a:rPr lang="en-US" smtClean="0"/>
              <a:t>‹#›</a:t>
            </a:fld>
            <a:endParaRPr lang="en-US"/>
          </a:p>
        </p:txBody>
      </p:sp>
    </p:spTree>
    <p:extLst>
      <p:ext uri="{BB962C8B-B14F-4D97-AF65-F5344CB8AC3E}">
        <p14:creationId xmlns:p14="http://schemas.microsoft.com/office/powerpoint/2010/main" val="24484490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970BFB2-7D2F-6C42-92CE-33B67E70AFB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48C9F01-D0A0-6F49-9B29-FAA80CD94CA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3A4FCC8-7913-7243-8E66-E43B61F3033E}"/>
              </a:ext>
            </a:extLst>
          </p:cNvPr>
          <p:cNvSpPr>
            <a:spLocks noGrp="1"/>
          </p:cNvSpPr>
          <p:nvPr>
            <p:ph type="dt" sz="half" idx="10"/>
          </p:nvPr>
        </p:nvSpPr>
        <p:spPr/>
        <p:txBody>
          <a:bodyPr/>
          <a:lstStyle/>
          <a:p>
            <a:fld id="{76111FF0-B423-8D49-9DBA-D8C97519C718}" type="datetimeFigureOut">
              <a:rPr lang="en-US" smtClean="0"/>
              <a:t>1/20/21</a:t>
            </a:fld>
            <a:endParaRPr lang="en-US"/>
          </a:p>
        </p:txBody>
      </p:sp>
      <p:sp>
        <p:nvSpPr>
          <p:cNvPr id="5" name="Footer Placeholder 4">
            <a:extLst>
              <a:ext uri="{FF2B5EF4-FFF2-40B4-BE49-F238E27FC236}">
                <a16:creationId xmlns:a16="http://schemas.microsoft.com/office/drawing/2014/main" id="{A49D192B-5BC6-CA48-8E2C-3E892E63ED1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5813BC4-F6CB-1E40-95F2-3D1CC5EECB5D}"/>
              </a:ext>
            </a:extLst>
          </p:cNvPr>
          <p:cNvSpPr>
            <a:spLocks noGrp="1"/>
          </p:cNvSpPr>
          <p:nvPr>
            <p:ph type="sldNum" sz="quarter" idx="12"/>
          </p:nvPr>
        </p:nvSpPr>
        <p:spPr/>
        <p:txBody>
          <a:bodyPr/>
          <a:lstStyle/>
          <a:p>
            <a:fld id="{73575095-5AC4-764F-8AE8-39533DDB6E2B}" type="slidenum">
              <a:rPr lang="en-US" smtClean="0"/>
              <a:t>‹#›</a:t>
            </a:fld>
            <a:endParaRPr lang="en-US"/>
          </a:p>
        </p:txBody>
      </p:sp>
    </p:spTree>
    <p:extLst>
      <p:ext uri="{BB962C8B-B14F-4D97-AF65-F5344CB8AC3E}">
        <p14:creationId xmlns:p14="http://schemas.microsoft.com/office/powerpoint/2010/main" val="4684261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552079-CCA4-9D48-A2D5-AD8567B79F2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134DD11-F5CB-DA48-9D9B-E04907C8C4D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04420D6-2F69-E04F-980F-7AF2C85590DF}"/>
              </a:ext>
            </a:extLst>
          </p:cNvPr>
          <p:cNvSpPr>
            <a:spLocks noGrp="1"/>
          </p:cNvSpPr>
          <p:nvPr>
            <p:ph type="dt" sz="half" idx="10"/>
          </p:nvPr>
        </p:nvSpPr>
        <p:spPr/>
        <p:txBody>
          <a:bodyPr/>
          <a:lstStyle/>
          <a:p>
            <a:fld id="{76111FF0-B423-8D49-9DBA-D8C97519C718}" type="datetimeFigureOut">
              <a:rPr lang="en-US" smtClean="0"/>
              <a:t>1/20/21</a:t>
            </a:fld>
            <a:endParaRPr lang="en-US"/>
          </a:p>
        </p:txBody>
      </p:sp>
      <p:sp>
        <p:nvSpPr>
          <p:cNvPr id="5" name="Footer Placeholder 4">
            <a:extLst>
              <a:ext uri="{FF2B5EF4-FFF2-40B4-BE49-F238E27FC236}">
                <a16:creationId xmlns:a16="http://schemas.microsoft.com/office/drawing/2014/main" id="{02AB1A4F-966A-2448-B756-FB12D3A9124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1A4ECBC-5EED-AC48-A169-B6FA055BEA1A}"/>
              </a:ext>
            </a:extLst>
          </p:cNvPr>
          <p:cNvSpPr>
            <a:spLocks noGrp="1"/>
          </p:cNvSpPr>
          <p:nvPr>
            <p:ph type="sldNum" sz="quarter" idx="12"/>
          </p:nvPr>
        </p:nvSpPr>
        <p:spPr/>
        <p:txBody>
          <a:bodyPr/>
          <a:lstStyle/>
          <a:p>
            <a:fld id="{73575095-5AC4-764F-8AE8-39533DDB6E2B}" type="slidenum">
              <a:rPr lang="en-US" smtClean="0"/>
              <a:t>‹#›</a:t>
            </a:fld>
            <a:endParaRPr lang="en-US"/>
          </a:p>
        </p:txBody>
      </p:sp>
    </p:spTree>
    <p:extLst>
      <p:ext uri="{BB962C8B-B14F-4D97-AF65-F5344CB8AC3E}">
        <p14:creationId xmlns:p14="http://schemas.microsoft.com/office/powerpoint/2010/main" val="38146528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DFC472-3E72-7646-8322-060132BE837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D173A04-51F5-BA45-AD97-6CD0CA345C8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B95540E-E13D-A346-B93C-EF5E5D9E7F9D}"/>
              </a:ext>
            </a:extLst>
          </p:cNvPr>
          <p:cNvSpPr>
            <a:spLocks noGrp="1"/>
          </p:cNvSpPr>
          <p:nvPr>
            <p:ph type="dt" sz="half" idx="10"/>
          </p:nvPr>
        </p:nvSpPr>
        <p:spPr/>
        <p:txBody>
          <a:bodyPr/>
          <a:lstStyle/>
          <a:p>
            <a:fld id="{76111FF0-B423-8D49-9DBA-D8C97519C718}" type="datetimeFigureOut">
              <a:rPr lang="en-US" smtClean="0"/>
              <a:t>1/20/21</a:t>
            </a:fld>
            <a:endParaRPr lang="en-US"/>
          </a:p>
        </p:txBody>
      </p:sp>
      <p:sp>
        <p:nvSpPr>
          <p:cNvPr id="5" name="Footer Placeholder 4">
            <a:extLst>
              <a:ext uri="{FF2B5EF4-FFF2-40B4-BE49-F238E27FC236}">
                <a16:creationId xmlns:a16="http://schemas.microsoft.com/office/drawing/2014/main" id="{B7630E95-E2DE-C94B-B550-1CD9B5BAE7B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0EEE5D9-9F59-5546-BA7E-9321907A6490}"/>
              </a:ext>
            </a:extLst>
          </p:cNvPr>
          <p:cNvSpPr>
            <a:spLocks noGrp="1"/>
          </p:cNvSpPr>
          <p:nvPr>
            <p:ph type="sldNum" sz="quarter" idx="12"/>
          </p:nvPr>
        </p:nvSpPr>
        <p:spPr/>
        <p:txBody>
          <a:bodyPr/>
          <a:lstStyle/>
          <a:p>
            <a:fld id="{73575095-5AC4-764F-8AE8-39533DDB6E2B}" type="slidenum">
              <a:rPr lang="en-US" smtClean="0"/>
              <a:t>‹#›</a:t>
            </a:fld>
            <a:endParaRPr lang="en-US"/>
          </a:p>
        </p:txBody>
      </p:sp>
    </p:spTree>
    <p:extLst>
      <p:ext uri="{BB962C8B-B14F-4D97-AF65-F5344CB8AC3E}">
        <p14:creationId xmlns:p14="http://schemas.microsoft.com/office/powerpoint/2010/main" val="26722601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F18193-D8C3-D54D-A486-3C335418280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2B207E6-5E4A-CB4F-9295-ABBFD021767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96BA882-75D4-454B-B582-C0792666DF0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7A706F0-F740-C24E-A4FF-B6BC964E910A}"/>
              </a:ext>
            </a:extLst>
          </p:cNvPr>
          <p:cNvSpPr>
            <a:spLocks noGrp="1"/>
          </p:cNvSpPr>
          <p:nvPr>
            <p:ph type="dt" sz="half" idx="10"/>
          </p:nvPr>
        </p:nvSpPr>
        <p:spPr/>
        <p:txBody>
          <a:bodyPr/>
          <a:lstStyle/>
          <a:p>
            <a:fld id="{76111FF0-B423-8D49-9DBA-D8C97519C718}" type="datetimeFigureOut">
              <a:rPr lang="en-US" smtClean="0"/>
              <a:t>1/20/21</a:t>
            </a:fld>
            <a:endParaRPr lang="en-US"/>
          </a:p>
        </p:txBody>
      </p:sp>
      <p:sp>
        <p:nvSpPr>
          <p:cNvPr id="6" name="Footer Placeholder 5">
            <a:extLst>
              <a:ext uri="{FF2B5EF4-FFF2-40B4-BE49-F238E27FC236}">
                <a16:creationId xmlns:a16="http://schemas.microsoft.com/office/drawing/2014/main" id="{CDDDB1A4-C760-2B45-9CEC-35F893DF731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EA46D13-8AC3-9043-AD87-0705778E9B30}"/>
              </a:ext>
            </a:extLst>
          </p:cNvPr>
          <p:cNvSpPr>
            <a:spLocks noGrp="1"/>
          </p:cNvSpPr>
          <p:nvPr>
            <p:ph type="sldNum" sz="quarter" idx="12"/>
          </p:nvPr>
        </p:nvSpPr>
        <p:spPr/>
        <p:txBody>
          <a:bodyPr/>
          <a:lstStyle/>
          <a:p>
            <a:fld id="{73575095-5AC4-764F-8AE8-39533DDB6E2B}" type="slidenum">
              <a:rPr lang="en-US" smtClean="0"/>
              <a:t>‹#›</a:t>
            </a:fld>
            <a:endParaRPr lang="en-US"/>
          </a:p>
        </p:txBody>
      </p:sp>
    </p:spTree>
    <p:extLst>
      <p:ext uri="{BB962C8B-B14F-4D97-AF65-F5344CB8AC3E}">
        <p14:creationId xmlns:p14="http://schemas.microsoft.com/office/powerpoint/2010/main" val="19392461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75C6CE-0A1A-BA4B-8C7A-38EB9EDFD32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2701D83-44A1-9D41-9AFE-02CA1CA39DE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477ACA8-BC19-5C40-9EBE-A87DA4601F0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F490CB2-8FE3-8143-A87B-4847C4CBE5E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F7888B6-21A6-0B48-B89C-25F8E910F96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F018E47-C4DC-074A-AA9A-839140AC8B0E}"/>
              </a:ext>
            </a:extLst>
          </p:cNvPr>
          <p:cNvSpPr>
            <a:spLocks noGrp="1"/>
          </p:cNvSpPr>
          <p:nvPr>
            <p:ph type="dt" sz="half" idx="10"/>
          </p:nvPr>
        </p:nvSpPr>
        <p:spPr/>
        <p:txBody>
          <a:bodyPr/>
          <a:lstStyle/>
          <a:p>
            <a:fld id="{76111FF0-B423-8D49-9DBA-D8C97519C718}" type="datetimeFigureOut">
              <a:rPr lang="en-US" smtClean="0"/>
              <a:t>1/20/21</a:t>
            </a:fld>
            <a:endParaRPr lang="en-US"/>
          </a:p>
        </p:txBody>
      </p:sp>
      <p:sp>
        <p:nvSpPr>
          <p:cNvPr id="8" name="Footer Placeholder 7">
            <a:extLst>
              <a:ext uri="{FF2B5EF4-FFF2-40B4-BE49-F238E27FC236}">
                <a16:creationId xmlns:a16="http://schemas.microsoft.com/office/drawing/2014/main" id="{35A9532C-10CD-8542-AF6E-93D35DC40C9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BCAF502-FE7D-C943-94D5-FAF60FF3F11D}"/>
              </a:ext>
            </a:extLst>
          </p:cNvPr>
          <p:cNvSpPr>
            <a:spLocks noGrp="1"/>
          </p:cNvSpPr>
          <p:nvPr>
            <p:ph type="sldNum" sz="quarter" idx="12"/>
          </p:nvPr>
        </p:nvSpPr>
        <p:spPr/>
        <p:txBody>
          <a:bodyPr/>
          <a:lstStyle/>
          <a:p>
            <a:fld id="{73575095-5AC4-764F-8AE8-39533DDB6E2B}" type="slidenum">
              <a:rPr lang="en-US" smtClean="0"/>
              <a:t>‹#›</a:t>
            </a:fld>
            <a:endParaRPr lang="en-US"/>
          </a:p>
        </p:txBody>
      </p:sp>
    </p:spTree>
    <p:extLst>
      <p:ext uri="{BB962C8B-B14F-4D97-AF65-F5344CB8AC3E}">
        <p14:creationId xmlns:p14="http://schemas.microsoft.com/office/powerpoint/2010/main" val="31736975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A0ADC6-CED1-2649-AFE7-931B3689CF6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D83356A-61BF-9645-BD17-62D4DAFF9263}"/>
              </a:ext>
            </a:extLst>
          </p:cNvPr>
          <p:cNvSpPr>
            <a:spLocks noGrp="1"/>
          </p:cNvSpPr>
          <p:nvPr>
            <p:ph type="dt" sz="half" idx="10"/>
          </p:nvPr>
        </p:nvSpPr>
        <p:spPr/>
        <p:txBody>
          <a:bodyPr/>
          <a:lstStyle/>
          <a:p>
            <a:fld id="{76111FF0-B423-8D49-9DBA-D8C97519C718}" type="datetimeFigureOut">
              <a:rPr lang="en-US" smtClean="0"/>
              <a:t>1/20/21</a:t>
            </a:fld>
            <a:endParaRPr lang="en-US"/>
          </a:p>
        </p:txBody>
      </p:sp>
      <p:sp>
        <p:nvSpPr>
          <p:cNvPr id="4" name="Footer Placeholder 3">
            <a:extLst>
              <a:ext uri="{FF2B5EF4-FFF2-40B4-BE49-F238E27FC236}">
                <a16:creationId xmlns:a16="http://schemas.microsoft.com/office/drawing/2014/main" id="{BF828603-FC11-3247-93ED-BC6D640F2DE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DCC2055-DBBD-C340-95DD-C592AEDFC555}"/>
              </a:ext>
            </a:extLst>
          </p:cNvPr>
          <p:cNvSpPr>
            <a:spLocks noGrp="1"/>
          </p:cNvSpPr>
          <p:nvPr>
            <p:ph type="sldNum" sz="quarter" idx="12"/>
          </p:nvPr>
        </p:nvSpPr>
        <p:spPr/>
        <p:txBody>
          <a:bodyPr/>
          <a:lstStyle/>
          <a:p>
            <a:fld id="{73575095-5AC4-764F-8AE8-39533DDB6E2B}" type="slidenum">
              <a:rPr lang="en-US" smtClean="0"/>
              <a:t>‹#›</a:t>
            </a:fld>
            <a:endParaRPr lang="en-US"/>
          </a:p>
        </p:txBody>
      </p:sp>
    </p:spTree>
    <p:extLst>
      <p:ext uri="{BB962C8B-B14F-4D97-AF65-F5344CB8AC3E}">
        <p14:creationId xmlns:p14="http://schemas.microsoft.com/office/powerpoint/2010/main" val="6237739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30E8625-3568-FD45-95AF-58483CBB8107}"/>
              </a:ext>
            </a:extLst>
          </p:cNvPr>
          <p:cNvSpPr>
            <a:spLocks noGrp="1"/>
          </p:cNvSpPr>
          <p:nvPr>
            <p:ph type="dt" sz="half" idx="10"/>
          </p:nvPr>
        </p:nvSpPr>
        <p:spPr/>
        <p:txBody>
          <a:bodyPr/>
          <a:lstStyle/>
          <a:p>
            <a:fld id="{76111FF0-B423-8D49-9DBA-D8C97519C718}" type="datetimeFigureOut">
              <a:rPr lang="en-US" smtClean="0"/>
              <a:t>1/20/21</a:t>
            </a:fld>
            <a:endParaRPr lang="en-US"/>
          </a:p>
        </p:txBody>
      </p:sp>
      <p:sp>
        <p:nvSpPr>
          <p:cNvPr id="3" name="Footer Placeholder 2">
            <a:extLst>
              <a:ext uri="{FF2B5EF4-FFF2-40B4-BE49-F238E27FC236}">
                <a16:creationId xmlns:a16="http://schemas.microsoft.com/office/drawing/2014/main" id="{38F9D07A-35C4-604F-A3EA-EF879E2CF3F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D9FC094-70F2-3543-81A0-C05BE7D35DF0}"/>
              </a:ext>
            </a:extLst>
          </p:cNvPr>
          <p:cNvSpPr>
            <a:spLocks noGrp="1"/>
          </p:cNvSpPr>
          <p:nvPr>
            <p:ph type="sldNum" sz="quarter" idx="12"/>
          </p:nvPr>
        </p:nvSpPr>
        <p:spPr/>
        <p:txBody>
          <a:bodyPr/>
          <a:lstStyle/>
          <a:p>
            <a:fld id="{73575095-5AC4-764F-8AE8-39533DDB6E2B}" type="slidenum">
              <a:rPr lang="en-US" smtClean="0"/>
              <a:t>‹#›</a:t>
            </a:fld>
            <a:endParaRPr lang="en-US"/>
          </a:p>
        </p:txBody>
      </p:sp>
    </p:spTree>
    <p:extLst>
      <p:ext uri="{BB962C8B-B14F-4D97-AF65-F5344CB8AC3E}">
        <p14:creationId xmlns:p14="http://schemas.microsoft.com/office/powerpoint/2010/main" val="36722245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A5AA7E-EC5C-8D48-B5A9-26F315AA855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56EC157-67A7-DF4C-988C-41C75FBB1B8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403549D-DE30-D44A-B5C6-2FD80D362EF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7D0EF07-998A-B846-A74D-BC5D5E87CABA}"/>
              </a:ext>
            </a:extLst>
          </p:cNvPr>
          <p:cNvSpPr>
            <a:spLocks noGrp="1"/>
          </p:cNvSpPr>
          <p:nvPr>
            <p:ph type="dt" sz="half" idx="10"/>
          </p:nvPr>
        </p:nvSpPr>
        <p:spPr/>
        <p:txBody>
          <a:bodyPr/>
          <a:lstStyle/>
          <a:p>
            <a:fld id="{76111FF0-B423-8D49-9DBA-D8C97519C718}" type="datetimeFigureOut">
              <a:rPr lang="en-US" smtClean="0"/>
              <a:t>1/20/21</a:t>
            </a:fld>
            <a:endParaRPr lang="en-US"/>
          </a:p>
        </p:txBody>
      </p:sp>
      <p:sp>
        <p:nvSpPr>
          <p:cNvPr id="6" name="Footer Placeholder 5">
            <a:extLst>
              <a:ext uri="{FF2B5EF4-FFF2-40B4-BE49-F238E27FC236}">
                <a16:creationId xmlns:a16="http://schemas.microsoft.com/office/drawing/2014/main" id="{30D82805-B883-AD4A-B77F-4BAEC60B7A6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2992C72-D068-0941-8CCA-212E7D6F6EE0}"/>
              </a:ext>
            </a:extLst>
          </p:cNvPr>
          <p:cNvSpPr>
            <a:spLocks noGrp="1"/>
          </p:cNvSpPr>
          <p:nvPr>
            <p:ph type="sldNum" sz="quarter" idx="12"/>
          </p:nvPr>
        </p:nvSpPr>
        <p:spPr/>
        <p:txBody>
          <a:bodyPr/>
          <a:lstStyle/>
          <a:p>
            <a:fld id="{73575095-5AC4-764F-8AE8-39533DDB6E2B}" type="slidenum">
              <a:rPr lang="en-US" smtClean="0"/>
              <a:t>‹#›</a:t>
            </a:fld>
            <a:endParaRPr lang="en-US"/>
          </a:p>
        </p:txBody>
      </p:sp>
    </p:spTree>
    <p:extLst>
      <p:ext uri="{BB962C8B-B14F-4D97-AF65-F5344CB8AC3E}">
        <p14:creationId xmlns:p14="http://schemas.microsoft.com/office/powerpoint/2010/main" val="3096536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F9F57C-4BD6-B24E-8E0D-F74A0E5344C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8960BB5-6BEF-214A-86F9-BFC01BC1FFF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D9A7FE1-F14A-FB46-A0EA-7A4D0CF0D01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2967E50-13DE-9B49-B3D8-C613FDFD6B54}"/>
              </a:ext>
            </a:extLst>
          </p:cNvPr>
          <p:cNvSpPr>
            <a:spLocks noGrp="1"/>
          </p:cNvSpPr>
          <p:nvPr>
            <p:ph type="dt" sz="half" idx="10"/>
          </p:nvPr>
        </p:nvSpPr>
        <p:spPr/>
        <p:txBody>
          <a:bodyPr/>
          <a:lstStyle/>
          <a:p>
            <a:fld id="{76111FF0-B423-8D49-9DBA-D8C97519C718}" type="datetimeFigureOut">
              <a:rPr lang="en-US" smtClean="0"/>
              <a:t>1/20/21</a:t>
            </a:fld>
            <a:endParaRPr lang="en-US"/>
          </a:p>
        </p:txBody>
      </p:sp>
      <p:sp>
        <p:nvSpPr>
          <p:cNvPr id="6" name="Footer Placeholder 5">
            <a:extLst>
              <a:ext uri="{FF2B5EF4-FFF2-40B4-BE49-F238E27FC236}">
                <a16:creationId xmlns:a16="http://schemas.microsoft.com/office/drawing/2014/main" id="{8EEE4248-C484-C44F-974F-A4CAA346A68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650BC64-0CD8-964C-81E9-0D7F4A94930E}"/>
              </a:ext>
            </a:extLst>
          </p:cNvPr>
          <p:cNvSpPr>
            <a:spLocks noGrp="1"/>
          </p:cNvSpPr>
          <p:nvPr>
            <p:ph type="sldNum" sz="quarter" idx="12"/>
          </p:nvPr>
        </p:nvSpPr>
        <p:spPr/>
        <p:txBody>
          <a:bodyPr/>
          <a:lstStyle/>
          <a:p>
            <a:fld id="{73575095-5AC4-764F-8AE8-39533DDB6E2B}" type="slidenum">
              <a:rPr lang="en-US" smtClean="0"/>
              <a:t>‹#›</a:t>
            </a:fld>
            <a:endParaRPr lang="en-US"/>
          </a:p>
        </p:txBody>
      </p:sp>
    </p:spTree>
    <p:extLst>
      <p:ext uri="{BB962C8B-B14F-4D97-AF65-F5344CB8AC3E}">
        <p14:creationId xmlns:p14="http://schemas.microsoft.com/office/powerpoint/2010/main" val="14517099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8A6AC09-F02E-4844-9330-7CD609FCF7B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1001EB3-E424-424C-ABA6-90DB19179BC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604A9B5-E599-FD4C-8EB1-7AECA7DFAFA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111FF0-B423-8D49-9DBA-D8C97519C718}" type="datetimeFigureOut">
              <a:rPr lang="en-US" smtClean="0"/>
              <a:t>1/20/21</a:t>
            </a:fld>
            <a:endParaRPr lang="en-US"/>
          </a:p>
        </p:txBody>
      </p:sp>
      <p:sp>
        <p:nvSpPr>
          <p:cNvPr id="5" name="Footer Placeholder 4">
            <a:extLst>
              <a:ext uri="{FF2B5EF4-FFF2-40B4-BE49-F238E27FC236}">
                <a16:creationId xmlns:a16="http://schemas.microsoft.com/office/drawing/2014/main" id="{42BD3BDD-8032-B046-83FC-F8F1FEEB518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1621B24-9263-D24D-90D1-794383A4E79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575095-5AC4-764F-8AE8-39533DDB6E2B}" type="slidenum">
              <a:rPr lang="en-US" smtClean="0"/>
              <a:t>‹#›</a:t>
            </a:fld>
            <a:endParaRPr lang="en-US"/>
          </a:p>
        </p:txBody>
      </p:sp>
    </p:spTree>
    <p:extLst>
      <p:ext uri="{BB962C8B-B14F-4D97-AF65-F5344CB8AC3E}">
        <p14:creationId xmlns:p14="http://schemas.microsoft.com/office/powerpoint/2010/main" val="35616995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4.PSD"/><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SD"/><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141;p27">
            <a:extLst>
              <a:ext uri="{FF2B5EF4-FFF2-40B4-BE49-F238E27FC236}">
                <a16:creationId xmlns:a16="http://schemas.microsoft.com/office/drawing/2014/main" id="{16DC0569-42D8-654A-9D55-4EE3FB829B4A}"/>
              </a:ext>
            </a:extLst>
          </p:cNvPr>
          <p:cNvSpPr txBox="1">
            <a:spLocks/>
          </p:cNvSpPr>
          <p:nvPr/>
        </p:nvSpPr>
        <p:spPr>
          <a:xfrm>
            <a:off x="2626701" y="1106136"/>
            <a:ext cx="7358954" cy="4042745"/>
          </a:xfrm>
          <a:prstGeom prst="rect">
            <a:avLst/>
          </a:prstGeom>
          <a:noFill/>
          <a:ln>
            <a:noFill/>
          </a:ln>
        </p:spPr>
        <p:txBody>
          <a:bodyPr spcFirstLastPara="1" vert="horz" wrap="square" lIns="68575" tIns="34275" rIns="68575" bIns="34275" rtlCol="0" anchor="b" anchorCtr="0">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spcBef>
                <a:spcPts val="0"/>
              </a:spcBef>
              <a:buClr>
                <a:schemeClr val="dk1"/>
              </a:buClr>
              <a:buSzPts val="4500"/>
              <a:buFont typeface="Calibri"/>
              <a:buNone/>
            </a:pPr>
            <a:r>
              <a:rPr lang="en-US" sz="5000" b="1" dirty="0">
                <a:solidFill>
                  <a:srgbClr val="282956"/>
                </a:solidFill>
                <a:latin typeface="Lato" panose="020F0502020204030203" pitchFamily="34" charset="0"/>
                <a:ea typeface="Lato" panose="020F0502020204030203" pitchFamily="34" charset="0"/>
                <a:cs typeface="Lato" panose="020F0502020204030203" pitchFamily="34" charset="0"/>
              </a:rPr>
              <a:t>COVID-19 Vaccine: </a:t>
            </a:r>
          </a:p>
          <a:p>
            <a:pPr>
              <a:spcBef>
                <a:spcPts val="0"/>
              </a:spcBef>
              <a:buClr>
                <a:schemeClr val="dk1"/>
              </a:buClr>
              <a:buSzPts val="4500"/>
              <a:buFont typeface="Calibri"/>
              <a:buNone/>
            </a:pPr>
            <a:r>
              <a:rPr lang="en-US" sz="5000" dirty="0">
                <a:solidFill>
                  <a:srgbClr val="282956"/>
                </a:solidFill>
                <a:latin typeface="Lato Light" panose="020F0502020204030203" pitchFamily="34" charset="0"/>
                <a:ea typeface="Lato Light" panose="020F0502020204030203" pitchFamily="34" charset="0"/>
                <a:cs typeface="Lato Light" panose="020F0502020204030203" pitchFamily="34" charset="0"/>
              </a:rPr>
              <a:t>for Hospital Staff</a:t>
            </a:r>
            <a:br>
              <a:rPr lang="en-US" sz="3500" dirty="0">
                <a:latin typeface="Lato Light" panose="020F0502020204030203" pitchFamily="34" charset="0"/>
                <a:ea typeface="Lato Light" panose="020F0502020204030203" pitchFamily="34" charset="0"/>
                <a:cs typeface="Lato Light" panose="020F0502020204030203" pitchFamily="34" charset="0"/>
              </a:rPr>
            </a:br>
            <a:endParaRPr lang="en-US" sz="1100" dirty="0">
              <a:latin typeface="Lato Light" panose="020F0502020204030203" pitchFamily="34" charset="0"/>
              <a:ea typeface="Lato Light" panose="020F0502020204030203" pitchFamily="34" charset="0"/>
              <a:cs typeface="Lato Light" panose="020F0502020204030203" pitchFamily="34" charset="0"/>
            </a:endParaRPr>
          </a:p>
          <a:p>
            <a:pPr>
              <a:spcBef>
                <a:spcPts val="0"/>
              </a:spcBef>
              <a:buClr>
                <a:schemeClr val="dk1"/>
              </a:buClr>
              <a:buSzPts val="4500"/>
              <a:buFont typeface="Calibri"/>
              <a:buNone/>
            </a:pPr>
            <a:endParaRPr lang="en-US" sz="1100" dirty="0">
              <a:latin typeface="Lato" panose="020F0502020204030203" pitchFamily="34" charset="0"/>
              <a:ea typeface="Lato" panose="020F0502020204030203" pitchFamily="34" charset="0"/>
              <a:cs typeface="Lato" panose="020F0502020204030203" pitchFamily="34" charset="0"/>
            </a:endParaRPr>
          </a:p>
          <a:p>
            <a:pPr>
              <a:spcBef>
                <a:spcPts val="0"/>
              </a:spcBef>
              <a:buClr>
                <a:schemeClr val="dk1"/>
              </a:buClr>
              <a:buSzPts val="4500"/>
              <a:buFont typeface="Calibri"/>
              <a:buNone/>
            </a:pPr>
            <a:br>
              <a:rPr lang="en-US" sz="3000" dirty="0">
                <a:latin typeface="Lato" panose="020F0502020204030203" pitchFamily="34" charset="0"/>
                <a:ea typeface="Lato" panose="020F0502020204030203" pitchFamily="34" charset="0"/>
                <a:cs typeface="Lato" panose="020F0502020204030203" pitchFamily="34" charset="0"/>
              </a:rPr>
            </a:br>
            <a:br>
              <a:rPr lang="en-US" sz="3000" dirty="0">
                <a:solidFill>
                  <a:srgbClr val="00568F"/>
                </a:solidFill>
                <a:latin typeface="Lato" panose="020F0502020204030203" pitchFamily="34" charset="0"/>
                <a:ea typeface="Lato" panose="020F0502020204030203" pitchFamily="34" charset="0"/>
                <a:cs typeface="Lato" panose="020F0502020204030203" pitchFamily="34" charset="0"/>
              </a:rPr>
            </a:br>
            <a:r>
              <a:rPr lang="en-US" sz="3000" b="1" dirty="0">
                <a:solidFill>
                  <a:srgbClr val="00568F"/>
                </a:solidFill>
                <a:latin typeface="Lato" panose="020F0502020204030203" pitchFamily="34" charset="0"/>
                <a:ea typeface="Lato" panose="020F0502020204030203" pitchFamily="34" charset="0"/>
                <a:cs typeface="Lato" panose="020F0502020204030203" pitchFamily="34" charset="0"/>
              </a:rPr>
              <a:t>[your name, organization here]</a:t>
            </a:r>
            <a:br>
              <a:rPr lang="en-US" sz="3000" dirty="0">
                <a:solidFill>
                  <a:srgbClr val="00568F"/>
                </a:solidFill>
                <a:latin typeface="Lato" panose="020F0502020204030203" pitchFamily="34" charset="0"/>
                <a:ea typeface="Lato" panose="020F0502020204030203" pitchFamily="34" charset="0"/>
                <a:cs typeface="Lato" panose="020F0502020204030203" pitchFamily="34" charset="0"/>
              </a:rPr>
            </a:br>
            <a:r>
              <a:rPr lang="en-US" sz="3000" dirty="0">
                <a:solidFill>
                  <a:srgbClr val="00568F"/>
                </a:solidFill>
                <a:latin typeface="Lato Light" panose="020F0502020204030203" pitchFamily="34" charset="0"/>
                <a:ea typeface="Lato Light" panose="020F0502020204030203" pitchFamily="34" charset="0"/>
                <a:cs typeface="Lato Light" panose="020F0502020204030203" pitchFamily="34" charset="0"/>
              </a:rPr>
              <a:t>[date here]</a:t>
            </a:r>
          </a:p>
        </p:txBody>
      </p:sp>
      <p:sp>
        <p:nvSpPr>
          <p:cNvPr id="5" name="Rectangle 4">
            <a:extLst>
              <a:ext uri="{FF2B5EF4-FFF2-40B4-BE49-F238E27FC236}">
                <a16:creationId xmlns:a16="http://schemas.microsoft.com/office/drawing/2014/main" id="{DB93D6D8-3CE7-6C43-BA66-47AB9F9B5F7C}"/>
              </a:ext>
            </a:extLst>
          </p:cNvPr>
          <p:cNvSpPr/>
          <p:nvPr/>
        </p:nvSpPr>
        <p:spPr>
          <a:xfrm>
            <a:off x="0" y="0"/>
            <a:ext cx="337930" cy="6858000"/>
          </a:xfrm>
          <a:prstGeom prst="rect">
            <a:avLst/>
          </a:prstGeom>
          <a:solidFill>
            <a:srgbClr val="282956"/>
          </a:solidFill>
          <a:ln>
            <a:solidFill>
              <a:srgbClr val="28295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18129EF2-715B-9D42-9C26-E3E1279BB0A2}"/>
              </a:ext>
            </a:extLst>
          </p:cNvPr>
          <p:cNvSpPr/>
          <p:nvPr/>
        </p:nvSpPr>
        <p:spPr>
          <a:xfrm>
            <a:off x="337929" y="0"/>
            <a:ext cx="337930" cy="6858000"/>
          </a:xfrm>
          <a:prstGeom prst="rect">
            <a:avLst/>
          </a:prstGeom>
          <a:solidFill>
            <a:srgbClr val="00568F"/>
          </a:solidFill>
          <a:ln>
            <a:solidFill>
              <a:srgbClr val="00568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12F7193A-28AB-DA46-8757-BE56F3C38A02}"/>
              </a:ext>
            </a:extLst>
          </p:cNvPr>
          <p:cNvSpPr/>
          <p:nvPr/>
        </p:nvSpPr>
        <p:spPr>
          <a:xfrm rot="16200000">
            <a:off x="6364356" y="1030356"/>
            <a:ext cx="139148" cy="11516140"/>
          </a:xfrm>
          <a:prstGeom prst="rect">
            <a:avLst/>
          </a:prstGeom>
          <a:solidFill>
            <a:srgbClr val="00568F"/>
          </a:solidFill>
          <a:ln>
            <a:solidFill>
              <a:srgbClr val="00568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F6C5EEE0-4B90-D245-87DE-B50FF54DD75C}"/>
              </a:ext>
            </a:extLst>
          </p:cNvPr>
          <p:cNvSpPr/>
          <p:nvPr/>
        </p:nvSpPr>
        <p:spPr>
          <a:xfrm rot="16200000">
            <a:off x="6364356" y="891207"/>
            <a:ext cx="139148" cy="11516140"/>
          </a:xfrm>
          <a:prstGeom prst="rect">
            <a:avLst/>
          </a:prstGeom>
          <a:solidFill>
            <a:srgbClr val="282956"/>
          </a:solidFill>
          <a:ln>
            <a:solidFill>
              <a:srgbClr val="28295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8448085D-79A8-A045-A797-7D9E27F988CC}"/>
              </a:ext>
            </a:extLst>
          </p:cNvPr>
          <p:cNvSpPr/>
          <p:nvPr/>
        </p:nvSpPr>
        <p:spPr>
          <a:xfrm rot="16200000">
            <a:off x="6312806" y="1626702"/>
            <a:ext cx="46383" cy="4234070"/>
          </a:xfrm>
          <a:prstGeom prst="rect">
            <a:avLst/>
          </a:prstGeom>
          <a:solidFill>
            <a:srgbClr val="282956"/>
          </a:solidFill>
          <a:ln>
            <a:solidFill>
              <a:srgbClr val="28295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DD22358B-3432-D246-AFE3-886B3263B9F6}"/>
              </a:ext>
            </a:extLst>
          </p:cNvPr>
          <p:cNvSpPr/>
          <p:nvPr/>
        </p:nvSpPr>
        <p:spPr>
          <a:xfrm rot="16200000">
            <a:off x="6312806" y="1683027"/>
            <a:ext cx="46383" cy="4234070"/>
          </a:xfrm>
          <a:prstGeom prst="rect">
            <a:avLst/>
          </a:prstGeom>
          <a:solidFill>
            <a:srgbClr val="00568F"/>
          </a:solidFill>
          <a:ln>
            <a:solidFill>
              <a:srgbClr val="00568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A9F728F0-09F3-7C49-A8F8-515A85FB9925}"/>
              </a:ext>
            </a:extLst>
          </p:cNvPr>
          <p:cNvSpPr/>
          <p:nvPr/>
        </p:nvSpPr>
        <p:spPr>
          <a:xfrm>
            <a:off x="684326" y="6023807"/>
            <a:ext cx="45719" cy="496954"/>
          </a:xfrm>
          <a:prstGeom prst="rect">
            <a:avLst/>
          </a:prstGeom>
          <a:solidFill>
            <a:srgbClr val="F18D2B"/>
          </a:solidFill>
          <a:ln>
            <a:solidFill>
              <a:srgbClr val="F18D2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532BF6AF-1C3D-5A4C-9CF3-5FB182D1A335}"/>
              </a:ext>
            </a:extLst>
          </p:cNvPr>
          <p:cNvSpPr/>
          <p:nvPr/>
        </p:nvSpPr>
        <p:spPr>
          <a:xfrm rot="5400000">
            <a:off x="909943" y="6307071"/>
            <a:ext cx="45719" cy="496954"/>
          </a:xfrm>
          <a:prstGeom prst="rect">
            <a:avLst/>
          </a:prstGeom>
          <a:solidFill>
            <a:srgbClr val="F18D2B"/>
          </a:solidFill>
          <a:ln>
            <a:solidFill>
              <a:srgbClr val="F18D2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F9897937-070D-504B-BB8E-92F06606644E}"/>
              </a:ext>
            </a:extLst>
          </p:cNvPr>
          <p:cNvSpPr/>
          <p:nvPr/>
        </p:nvSpPr>
        <p:spPr>
          <a:xfrm rot="16200000">
            <a:off x="11920663" y="-225617"/>
            <a:ext cx="45719" cy="496954"/>
          </a:xfrm>
          <a:prstGeom prst="rect">
            <a:avLst/>
          </a:prstGeom>
          <a:solidFill>
            <a:srgbClr val="F18D2B"/>
          </a:solidFill>
          <a:ln>
            <a:solidFill>
              <a:srgbClr val="F18D2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1EE4A68C-DE78-6348-B8BD-ABA6BD0D7B21}"/>
              </a:ext>
            </a:extLst>
          </p:cNvPr>
          <p:cNvSpPr/>
          <p:nvPr/>
        </p:nvSpPr>
        <p:spPr>
          <a:xfrm>
            <a:off x="12146280" y="57647"/>
            <a:ext cx="45719" cy="496954"/>
          </a:xfrm>
          <a:prstGeom prst="rect">
            <a:avLst/>
          </a:prstGeom>
          <a:solidFill>
            <a:srgbClr val="F18D2B"/>
          </a:solidFill>
          <a:ln>
            <a:solidFill>
              <a:srgbClr val="F18D2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491356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24" name="Rectangle 23">
            <a:extLst>
              <a:ext uri="{FF2B5EF4-FFF2-40B4-BE49-F238E27FC236}">
                <a16:creationId xmlns:a16="http://schemas.microsoft.com/office/drawing/2014/main" id="{7DACEBAD-47B4-7B4F-915E-01AC00C1652F}"/>
              </a:ext>
            </a:extLst>
          </p:cNvPr>
          <p:cNvSpPr/>
          <p:nvPr/>
        </p:nvSpPr>
        <p:spPr>
          <a:xfrm>
            <a:off x="-4561" y="2259849"/>
            <a:ext cx="12232315" cy="2245489"/>
          </a:xfrm>
          <a:prstGeom prst="rect">
            <a:avLst/>
          </a:prstGeom>
          <a:solidFill>
            <a:srgbClr val="282956"/>
          </a:solidFill>
          <a:ln>
            <a:solidFill>
              <a:srgbClr val="28295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a16="http://schemas.microsoft.com/office/drawing/2014/main" id="{CF4EB08A-AC5B-0349-8CE1-D95AA6F959DC}"/>
              </a:ext>
            </a:extLst>
          </p:cNvPr>
          <p:cNvSpPr/>
          <p:nvPr/>
        </p:nvSpPr>
        <p:spPr>
          <a:xfrm>
            <a:off x="0" y="0"/>
            <a:ext cx="12232315" cy="2245489"/>
          </a:xfrm>
          <a:prstGeom prst="rect">
            <a:avLst/>
          </a:prstGeom>
          <a:solidFill>
            <a:srgbClr val="00568F"/>
          </a:solidFill>
          <a:ln>
            <a:solidFill>
              <a:srgbClr val="00568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9" name="Google Shape;169;p29"/>
          <p:cNvSpPr txBox="1">
            <a:spLocks noGrp="1"/>
          </p:cNvSpPr>
          <p:nvPr>
            <p:ph type="title"/>
          </p:nvPr>
        </p:nvSpPr>
        <p:spPr>
          <a:xfrm>
            <a:off x="-9122" y="2369191"/>
            <a:ext cx="12241435" cy="1956391"/>
          </a:xfrm>
          <a:prstGeom prst="rect">
            <a:avLst/>
          </a:prstGeom>
          <a:noFill/>
          <a:ln>
            <a:noFill/>
          </a:ln>
        </p:spPr>
        <p:txBody>
          <a:bodyPr spcFirstLastPara="1" vert="horz" wrap="square" lIns="91433" tIns="45700" rIns="91433" bIns="45700" rtlCol="0" anchor="ctr" anchorCtr="0">
            <a:noAutofit/>
          </a:bodyPr>
          <a:lstStyle/>
          <a:p>
            <a:pPr algn="ctr">
              <a:spcBef>
                <a:spcPts val="0"/>
              </a:spcBef>
              <a:buClr>
                <a:schemeClr val="lt1"/>
              </a:buClr>
              <a:buSzPts val="3600"/>
            </a:pPr>
            <a:r>
              <a:rPr lang="en" sz="6000" dirty="0">
                <a:solidFill>
                  <a:schemeClr val="bg1"/>
                </a:solidFill>
                <a:latin typeface="Lato" panose="020F0502020204030203" pitchFamily="34" charset="0"/>
                <a:ea typeface="Lato" panose="020F0502020204030203" pitchFamily="34" charset="0"/>
                <a:cs typeface="Lato" panose="020F0502020204030203" pitchFamily="34" charset="0"/>
              </a:rPr>
              <a:t>LET’S TALK ABOUT YOUR QUESTIONS AND CONCERNS</a:t>
            </a:r>
            <a:endParaRPr sz="6000"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25" name="Rectangle 24">
            <a:extLst>
              <a:ext uri="{FF2B5EF4-FFF2-40B4-BE49-F238E27FC236}">
                <a16:creationId xmlns:a16="http://schemas.microsoft.com/office/drawing/2014/main" id="{F42DB35D-F2E3-2346-836D-E8396DCBA241}"/>
              </a:ext>
            </a:extLst>
          </p:cNvPr>
          <p:cNvSpPr/>
          <p:nvPr/>
        </p:nvSpPr>
        <p:spPr>
          <a:xfrm>
            <a:off x="-1" y="4508124"/>
            <a:ext cx="12232315" cy="2338302"/>
          </a:xfrm>
          <a:prstGeom prst="rect">
            <a:avLst/>
          </a:prstGeom>
          <a:solidFill>
            <a:srgbClr val="00568F"/>
          </a:solidFill>
          <a:ln>
            <a:solidFill>
              <a:srgbClr val="00568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CE99A6F2-7F2E-2D40-A24E-6AC4632B51BF}"/>
              </a:ext>
            </a:extLst>
          </p:cNvPr>
          <p:cNvSpPr/>
          <p:nvPr/>
        </p:nvSpPr>
        <p:spPr>
          <a:xfrm rot="16200000">
            <a:off x="6088736" y="-1619608"/>
            <a:ext cx="45719" cy="12232315"/>
          </a:xfrm>
          <a:prstGeom prst="rect">
            <a:avLst/>
          </a:prstGeom>
          <a:solidFill>
            <a:srgbClr val="F18D2B"/>
          </a:solidFill>
          <a:ln>
            <a:solidFill>
              <a:srgbClr val="F18D2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1254D0DA-151A-844F-A081-C987C459E502}"/>
              </a:ext>
            </a:extLst>
          </p:cNvPr>
          <p:cNvSpPr/>
          <p:nvPr/>
        </p:nvSpPr>
        <p:spPr>
          <a:xfrm rot="16200000">
            <a:off x="6084177" y="-3864881"/>
            <a:ext cx="45719" cy="12232315"/>
          </a:xfrm>
          <a:prstGeom prst="rect">
            <a:avLst/>
          </a:prstGeom>
          <a:solidFill>
            <a:srgbClr val="F18D2B"/>
          </a:solidFill>
          <a:ln>
            <a:solidFill>
              <a:srgbClr val="F18D2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660025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147" name="Google Shape;147;p28"/>
          <p:cNvSpPr/>
          <p:nvPr/>
        </p:nvSpPr>
        <p:spPr>
          <a:xfrm>
            <a:off x="0" y="11118"/>
            <a:ext cx="12188952" cy="6858000"/>
          </a:xfrm>
          <a:prstGeom prst="rect">
            <a:avLst/>
          </a:prstGeom>
          <a:solidFill>
            <a:schemeClr val="lt1"/>
          </a:solidFill>
          <a:ln>
            <a:noFill/>
          </a:ln>
        </p:spPr>
        <p:txBody>
          <a:bodyPr spcFirstLastPara="1" wrap="square" lIns="91433" tIns="45700" rIns="91433" bIns="45700" anchor="ctr" anchorCtr="0">
            <a:noAutofit/>
          </a:bodyPr>
          <a:lstStyle/>
          <a:p>
            <a:pPr algn="ctr"/>
            <a:endParaRPr sz="1867">
              <a:solidFill>
                <a:schemeClr val="lt1"/>
              </a:solidFill>
              <a:latin typeface="Calibri"/>
              <a:ea typeface="Calibri"/>
              <a:cs typeface="Calibri"/>
              <a:sym typeface="Calibri"/>
            </a:endParaRPr>
          </a:p>
        </p:txBody>
      </p:sp>
      <p:sp>
        <p:nvSpPr>
          <p:cNvPr id="6" name="Rectangle 5">
            <a:extLst>
              <a:ext uri="{FF2B5EF4-FFF2-40B4-BE49-F238E27FC236}">
                <a16:creationId xmlns:a16="http://schemas.microsoft.com/office/drawing/2014/main" id="{C17B85FF-D4AC-AA46-8629-055AC4CD2D21}"/>
              </a:ext>
            </a:extLst>
          </p:cNvPr>
          <p:cNvSpPr/>
          <p:nvPr/>
        </p:nvSpPr>
        <p:spPr>
          <a:xfrm>
            <a:off x="0" y="0"/>
            <a:ext cx="5393632" cy="2713383"/>
          </a:xfrm>
          <a:prstGeom prst="rect">
            <a:avLst/>
          </a:prstGeom>
          <a:solidFill>
            <a:srgbClr val="282956"/>
          </a:solidFill>
          <a:ln>
            <a:solidFill>
              <a:srgbClr val="28295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9" name="Google Shape;149;p28"/>
          <p:cNvSpPr txBox="1">
            <a:spLocks noGrp="1"/>
          </p:cNvSpPr>
          <p:nvPr>
            <p:ph type="title"/>
          </p:nvPr>
        </p:nvSpPr>
        <p:spPr>
          <a:xfrm>
            <a:off x="387627" y="331808"/>
            <a:ext cx="4379843" cy="1900679"/>
          </a:xfrm>
          <a:prstGeom prst="rect">
            <a:avLst/>
          </a:prstGeom>
          <a:noFill/>
          <a:ln>
            <a:noFill/>
          </a:ln>
        </p:spPr>
        <p:txBody>
          <a:bodyPr spcFirstLastPara="1" vert="horz" wrap="square" lIns="182867" tIns="182867" rIns="182867" bIns="182867" rtlCol="0" anchor="ctr" anchorCtr="0">
            <a:noAutofit/>
          </a:bodyPr>
          <a:lstStyle/>
          <a:p>
            <a:pPr algn="ctr">
              <a:spcBef>
                <a:spcPts val="0"/>
              </a:spcBef>
              <a:buClr>
                <a:schemeClr val="dk1"/>
              </a:buClr>
              <a:buSzPts val="3300"/>
            </a:pPr>
            <a:r>
              <a:rPr lang="en" sz="5000" dirty="0">
                <a:solidFill>
                  <a:schemeClr val="bg1"/>
                </a:solidFill>
                <a:latin typeface="Lato" panose="020F0502020204030203" pitchFamily="34" charset="0"/>
                <a:ea typeface="Lato" panose="020F0502020204030203" pitchFamily="34" charset="0"/>
                <a:cs typeface="Lato" panose="020F0502020204030203" pitchFamily="34" charset="0"/>
              </a:rPr>
              <a:t>Having concerns is natural.</a:t>
            </a:r>
            <a:endParaRPr sz="5000"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150" name="Google Shape;150;p28"/>
          <p:cNvSpPr txBox="1">
            <a:spLocks noGrp="1"/>
          </p:cNvSpPr>
          <p:nvPr>
            <p:ph type="body" idx="1"/>
          </p:nvPr>
        </p:nvSpPr>
        <p:spPr>
          <a:xfrm>
            <a:off x="5624623" y="713313"/>
            <a:ext cx="6179749" cy="5431376"/>
          </a:xfrm>
          <a:prstGeom prst="rect">
            <a:avLst/>
          </a:prstGeom>
          <a:noFill/>
          <a:ln>
            <a:noFill/>
          </a:ln>
        </p:spPr>
        <p:txBody>
          <a:bodyPr spcFirstLastPara="1" vert="horz" wrap="square" lIns="91433" tIns="45700" rIns="91433" bIns="45700" rtlCol="0" anchor="ctr" anchorCtr="0">
            <a:noAutofit/>
          </a:bodyPr>
          <a:lstStyle/>
          <a:p>
            <a:pPr marL="0" indent="0" algn="ctr">
              <a:spcBef>
                <a:spcPts val="0"/>
              </a:spcBef>
              <a:buClr>
                <a:schemeClr val="dk1"/>
              </a:buClr>
              <a:buSzPts val="1500"/>
              <a:buNone/>
            </a:pPr>
            <a:r>
              <a:rPr lang="en" sz="3200" b="1" dirty="0">
                <a:solidFill>
                  <a:srgbClr val="282956"/>
                </a:solidFill>
                <a:latin typeface="Lato" panose="020F0502020204030203" pitchFamily="34" charset="0"/>
                <a:ea typeface="Lato" panose="020F0502020204030203" pitchFamily="34" charset="0"/>
                <a:cs typeface="Lato" panose="020F0502020204030203" pitchFamily="34" charset="0"/>
              </a:rPr>
              <a:t>Specific staff concerns </a:t>
            </a:r>
          </a:p>
          <a:p>
            <a:pPr marL="0" indent="0" algn="ctr">
              <a:spcBef>
                <a:spcPts val="0"/>
              </a:spcBef>
              <a:buClr>
                <a:schemeClr val="dk1"/>
              </a:buClr>
              <a:buSzPts val="1500"/>
              <a:buNone/>
            </a:pPr>
            <a:r>
              <a:rPr lang="en" sz="3200" b="1" dirty="0">
                <a:solidFill>
                  <a:srgbClr val="282956"/>
                </a:solidFill>
                <a:latin typeface="Lato" panose="020F0502020204030203" pitchFamily="34" charset="0"/>
                <a:ea typeface="Lato" panose="020F0502020204030203" pitchFamily="34" charset="0"/>
                <a:cs typeface="Lato" panose="020F0502020204030203" pitchFamily="34" charset="0"/>
              </a:rPr>
              <a:t>we have heard</a:t>
            </a:r>
            <a:endParaRPr sz="3200" dirty="0">
              <a:solidFill>
                <a:srgbClr val="282956"/>
              </a:solidFill>
              <a:latin typeface="Lato" panose="020F0502020204030203" pitchFamily="34" charset="0"/>
              <a:ea typeface="Lato" panose="020F0502020204030203" pitchFamily="34" charset="0"/>
              <a:cs typeface="Lato" panose="020F0502020204030203" pitchFamily="34" charset="0"/>
            </a:endParaRPr>
          </a:p>
          <a:p>
            <a:pPr marL="694249" lvl="1" indent="-228594">
              <a:spcBef>
                <a:spcPts val="533"/>
              </a:spcBef>
              <a:buClr>
                <a:schemeClr val="dk1"/>
              </a:buClr>
              <a:buSzPts val="1500"/>
            </a:pPr>
            <a:r>
              <a:rPr lang="en" sz="2800" dirty="0">
                <a:solidFill>
                  <a:srgbClr val="282956"/>
                </a:solidFill>
                <a:latin typeface="Lato Light" panose="020F0502020204030203" pitchFamily="34" charset="0"/>
                <a:ea typeface="Lato Light" panose="020F0502020204030203" pitchFamily="34" charset="0"/>
                <a:cs typeface="Lato Light" panose="020F0502020204030203" pitchFamily="34" charset="0"/>
              </a:rPr>
              <a:t>Minimal perceived risk from COVID-19</a:t>
            </a:r>
            <a:endParaRPr sz="2800" dirty="0">
              <a:solidFill>
                <a:srgbClr val="282956"/>
              </a:solidFill>
              <a:latin typeface="Lato Light" panose="020F0502020204030203" pitchFamily="34" charset="0"/>
              <a:ea typeface="Lato Light" panose="020F0502020204030203" pitchFamily="34" charset="0"/>
              <a:cs typeface="Lato Light" panose="020F0502020204030203" pitchFamily="34" charset="0"/>
            </a:endParaRPr>
          </a:p>
          <a:p>
            <a:pPr marL="694249" lvl="1" indent="-228594">
              <a:spcBef>
                <a:spcPts val="533"/>
              </a:spcBef>
              <a:buClr>
                <a:schemeClr val="dk1"/>
              </a:buClr>
              <a:buSzPts val="1500"/>
            </a:pPr>
            <a:r>
              <a:rPr lang="en" sz="2800" dirty="0">
                <a:solidFill>
                  <a:srgbClr val="282956"/>
                </a:solidFill>
                <a:latin typeface="Lato Light" panose="020F0502020204030203" pitchFamily="34" charset="0"/>
                <a:ea typeface="Lato Light" panose="020F0502020204030203" pitchFamily="34" charset="0"/>
                <a:cs typeface="Lato Light" panose="020F0502020204030203" pitchFamily="34" charset="0"/>
              </a:rPr>
              <a:t>Experimental, “being a Guinea pig”</a:t>
            </a:r>
            <a:endParaRPr sz="2800" dirty="0">
              <a:solidFill>
                <a:srgbClr val="282956"/>
              </a:solidFill>
              <a:latin typeface="Lato Light" panose="020F0502020204030203" pitchFamily="34" charset="0"/>
              <a:ea typeface="Lato Light" panose="020F0502020204030203" pitchFamily="34" charset="0"/>
              <a:cs typeface="Lato Light" panose="020F0502020204030203" pitchFamily="34" charset="0"/>
            </a:endParaRPr>
          </a:p>
          <a:p>
            <a:pPr marL="694249" lvl="1" indent="-228594">
              <a:spcBef>
                <a:spcPts val="533"/>
              </a:spcBef>
              <a:buClr>
                <a:schemeClr val="dk1"/>
              </a:buClr>
              <a:buSzPts val="1500"/>
            </a:pPr>
            <a:r>
              <a:rPr lang="en" sz="2800" dirty="0">
                <a:solidFill>
                  <a:srgbClr val="282956"/>
                </a:solidFill>
                <a:latin typeface="Lato Light" panose="020F0502020204030203" pitchFamily="34" charset="0"/>
                <a:ea typeface="Lato Light" panose="020F0502020204030203" pitchFamily="34" charset="0"/>
                <a:cs typeface="Lato Light" panose="020F0502020204030203" pitchFamily="34" charset="0"/>
              </a:rPr>
              <a:t>Vaccine was “rushed”</a:t>
            </a:r>
            <a:endParaRPr sz="2800" dirty="0">
              <a:solidFill>
                <a:srgbClr val="282956"/>
              </a:solidFill>
              <a:latin typeface="Lato Light" panose="020F0502020204030203" pitchFamily="34" charset="0"/>
              <a:ea typeface="Lato Light" panose="020F0502020204030203" pitchFamily="34" charset="0"/>
              <a:cs typeface="Lato Light" panose="020F0502020204030203" pitchFamily="34" charset="0"/>
            </a:endParaRPr>
          </a:p>
          <a:p>
            <a:pPr marL="694249" lvl="1" indent="-228594">
              <a:spcBef>
                <a:spcPts val="533"/>
              </a:spcBef>
              <a:buClr>
                <a:schemeClr val="dk1"/>
              </a:buClr>
              <a:buSzPts val="1500"/>
            </a:pPr>
            <a:r>
              <a:rPr lang="en" sz="2800" dirty="0">
                <a:solidFill>
                  <a:srgbClr val="282956"/>
                </a:solidFill>
                <a:latin typeface="Lato Light" panose="020F0502020204030203" pitchFamily="34" charset="0"/>
                <a:ea typeface="Lato Light" panose="020F0502020204030203" pitchFamily="34" charset="0"/>
                <a:cs typeface="Lato Light" panose="020F0502020204030203" pitchFamily="34" charset="0"/>
              </a:rPr>
              <a:t>Side effects</a:t>
            </a:r>
            <a:endParaRPr sz="2800" dirty="0">
              <a:solidFill>
                <a:srgbClr val="282956"/>
              </a:solidFill>
              <a:latin typeface="Lato Light" panose="020F0502020204030203" pitchFamily="34" charset="0"/>
              <a:ea typeface="Lato Light" panose="020F0502020204030203" pitchFamily="34" charset="0"/>
              <a:cs typeface="Lato Light" panose="020F0502020204030203" pitchFamily="34" charset="0"/>
            </a:endParaRPr>
          </a:p>
          <a:p>
            <a:pPr marL="694249" lvl="1" indent="-228594">
              <a:spcBef>
                <a:spcPts val="533"/>
              </a:spcBef>
              <a:buClr>
                <a:schemeClr val="dk1"/>
              </a:buClr>
              <a:buSzPts val="1500"/>
            </a:pPr>
            <a:r>
              <a:rPr lang="en" sz="2800" dirty="0">
                <a:solidFill>
                  <a:srgbClr val="282956"/>
                </a:solidFill>
                <a:latin typeface="Lato Light" panose="020F0502020204030203" pitchFamily="34" charset="0"/>
                <a:ea typeface="Lato Light" panose="020F0502020204030203" pitchFamily="34" charset="0"/>
                <a:cs typeface="Lato Light" panose="020F0502020204030203" pitchFamily="34" charset="0"/>
              </a:rPr>
              <a:t>Lack of long-term data</a:t>
            </a:r>
            <a:endParaRPr sz="2800" dirty="0">
              <a:solidFill>
                <a:srgbClr val="282956"/>
              </a:solidFill>
              <a:latin typeface="Lato Light" panose="020F0502020204030203" pitchFamily="34" charset="0"/>
              <a:ea typeface="Lato Light" panose="020F0502020204030203" pitchFamily="34" charset="0"/>
              <a:cs typeface="Lato Light" panose="020F0502020204030203" pitchFamily="34" charset="0"/>
            </a:endParaRPr>
          </a:p>
        </p:txBody>
      </p:sp>
      <p:sp>
        <p:nvSpPr>
          <p:cNvPr id="7" name="Rectangle 6">
            <a:extLst>
              <a:ext uri="{FF2B5EF4-FFF2-40B4-BE49-F238E27FC236}">
                <a16:creationId xmlns:a16="http://schemas.microsoft.com/office/drawing/2014/main" id="{0E3C4FAF-D707-5B4D-A1BC-AC776CFE08EB}"/>
              </a:ext>
            </a:extLst>
          </p:cNvPr>
          <p:cNvSpPr/>
          <p:nvPr/>
        </p:nvSpPr>
        <p:spPr>
          <a:xfrm>
            <a:off x="0" y="2713383"/>
            <a:ext cx="5393632" cy="4144617"/>
          </a:xfrm>
          <a:prstGeom prst="rect">
            <a:avLst/>
          </a:prstGeom>
          <a:solidFill>
            <a:srgbClr val="00568F"/>
          </a:solidFill>
          <a:ln>
            <a:solidFill>
              <a:srgbClr val="00568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Google Shape;149;p28">
            <a:extLst>
              <a:ext uri="{FF2B5EF4-FFF2-40B4-BE49-F238E27FC236}">
                <a16:creationId xmlns:a16="http://schemas.microsoft.com/office/drawing/2014/main" id="{54A0E57F-68A5-8D47-8981-6BB663F485A8}"/>
              </a:ext>
            </a:extLst>
          </p:cNvPr>
          <p:cNvSpPr txBox="1">
            <a:spLocks/>
          </p:cNvSpPr>
          <p:nvPr/>
        </p:nvSpPr>
        <p:spPr>
          <a:xfrm>
            <a:off x="477078" y="4045226"/>
            <a:ext cx="4399722" cy="1381539"/>
          </a:xfrm>
          <a:prstGeom prst="rect">
            <a:avLst/>
          </a:prstGeom>
          <a:noFill/>
          <a:ln>
            <a:noFill/>
          </a:ln>
        </p:spPr>
        <p:txBody>
          <a:bodyPr spcFirstLastPara="1" vert="horz" wrap="square" lIns="182867" tIns="182867" rIns="182867" bIns="182867" rtlCol="0" anchor="ctr"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spcBef>
                <a:spcPts val="0"/>
              </a:spcBef>
              <a:buClr>
                <a:schemeClr val="dk1"/>
              </a:buClr>
              <a:buSzPts val="3300"/>
            </a:pPr>
            <a:r>
              <a:rPr lang="en-US" sz="4000" dirty="0">
                <a:solidFill>
                  <a:schemeClr val="bg1"/>
                </a:solidFill>
                <a:latin typeface="Lato Light" panose="020F0502020204030203" pitchFamily="34" charset="0"/>
                <a:ea typeface="Lato Light" panose="020F0502020204030203" pitchFamily="34" charset="0"/>
                <a:cs typeface="Lato Light" panose="020F0502020204030203" pitchFamily="34" charset="0"/>
              </a:rPr>
              <a:t>You deserve a chance to have all your questions answered</a:t>
            </a:r>
          </a:p>
        </p:txBody>
      </p:sp>
      <p:sp>
        <p:nvSpPr>
          <p:cNvPr id="10" name="Rectangle 9">
            <a:extLst>
              <a:ext uri="{FF2B5EF4-FFF2-40B4-BE49-F238E27FC236}">
                <a16:creationId xmlns:a16="http://schemas.microsoft.com/office/drawing/2014/main" id="{F998DF3D-0120-1742-94ED-C030B2A4EBAE}"/>
              </a:ext>
            </a:extLst>
          </p:cNvPr>
          <p:cNvSpPr/>
          <p:nvPr/>
        </p:nvSpPr>
        <p:spPr>
          <a:xfrm rot="5400000">
            <a:off x="2673956" y="16566"/>
            <a:ext cx="45719" cy="5393633"/>
          </a:xfrm>
          <a:prstGeom prst="rect">
            <a:avLst/>
          </a:prstGeom>
          <a:solidFill>
            <a:srgbClr val="F18D2B"/>
          </a:solidFill>
          <a:ln>
            <a:solidFill>
              <a:srgbClr val="F18D2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633351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grpSp>
        <p:nvGrpSpPr>
          <p:cNvPr id="161" name="Google Shape;161;p29"/>
          <p:cNvGrpSpPr/>
          <p:nvPr/>
        </p:nvGrpSpPr>
        <p:grpSpPr>
          <a:xfrm>
            <a:off x="1524" y="0"/>
            <a:ext cx="12188952" cy="6858000"/>
            <a:chOff x="0" y="0"/>
            <a:chExt cx="12188952" cy="6858000"/>
          </a:xfrm>
        </p:grpSpPr>
        <p:sp>
          <p:nvSpPr>
            <p:cNvPr id="162" name="Google Shape;162;p29"/>
            <p:cNvSpPr/>
            <p:nvPr/>
          </p:nvSpPr>
          <p:spPr>
            <a:xfrm>
              <a:off x="26122" y="6015669"/>
              <a:ext cx="2605762" cy="842331"/>
            </a:xfrm>
            <a:custGeom>
              <a:avLst/>
              <a:gdLst/>
              <a:ahLst/>
              <a:cxnLst/>
              <a:rect l="l" t="t" r="r" b="b"/>
              <a:pathLst>
                <a:path w="3180577" h="1033951" extrusionOk="0">
                  <a:moveTo>
                    <a:pt x="1151220" y="1105"/>
                  </a:moveTo>
                  <a:cubicBezTo>
                    <a:pt x="1349788" y="7443"/>
                    <a:pt x="1549417" y="40223"/>
                    <a:pt x="1735251" y="77956"/>
                  </a:cubicBezTo>
                  <a:cubicBezTo>
                    <a:pt x="1823293" y="95564"/>
                    <a:pt x="1913852" y="110657"/>
                    <a:pt x="2001894" y="123235"/>
                  </a:cubicBezTo>
                  <a:cubicBezTo>
                    <a:pt x="2102515" y="135812"/>
                    <a:pt x="2228290" y="153421"/>
                    <a:pt x="2321364" y="128266"/>
                  </a:cubicBezTo>
                  <a:cubicBezTo>
                    <a:pt x="2447139" y="93049"/>
                    <a:pt x="2525120" y="12552"/>
                    <a:pt x="2671019" y="55316"/>
                  </a:cubicBezTo>
                  <a:cubicBezTo>
                    <a:pt x="2806857" y="90533"/>
                    <a:pt x="2909992" y="213793"/>
                    <a:pt x="2982942" y="326991"/>
                  </a:cubicBezTo>
                  <a:cubicBezTo>
                    <a:pt x="3115006" y="525086"/>
                    <a:pt x="3200848" y="782887"/>
                    <a:pt x="3176430" y="1024557"/>
                  </a:cubicBezTo>
                  <a:lnTo>
                    <a:pt x="3174833" y="1033951"/>
                  </a:lnTo>
                  <a:lnTo>
                    <a:pt x="23630" y="1033951"/>
                  </a:lnTo>
                  <a:lnTo>
                    <a:pt x="11184" y="984167"/>
                  </a:lnTo>
                  <a:cubicBezTo>
                    <a:pt x="-27491" y="733874"/>
                    <a:pt x="30994" y="479179"/>
                    <a:pt x="236008" y="289258"/>
                  </a:cubicBezTo>
                  <a:cubicBezTo>
                    <a:pt x="492275" y="53429"/>
                    <a:pt x="820274" y="-9459"/>
                    <a:pt x="1151220" y="1105"/>
                  </a:cubicBezTo>
                  <a:close/>
                </a:path>
              </a:pathLst>
            </a:custGeom>
            <a:solidFill>
              <a:schemeClr val="lt1">
                <a:alpha val="9803"/>
              </a:schemeClr>
            </a:solidFill>
            <a:ln>
              <a:noFill/>
            </a:ln>
          </p:spPr>
          <p:txBody>
            <a:bodyPr spcFirstLastPara="1" wrap="square" lIns="91433" tIns="45700" rIns="91433" bIns="45700" anchor="ctr" anchorCtr="0">
              <a:noAutofit/>
            </a:bodyPr>
            <a:lstStyle/>
            <a:p>
              <a:pPr algn="ctr"/>
              <a:endParaRPr sz="1867">
                <a:solidFill>
                  <a:schemeClr val="lt1"/>
                </a:solidFill>
                <a:latin typeface="Calibri"/>
                <a:ea typeface="Calibri"/>
                <a:cs typeface="Calibri"/>
                <a:sym typeface="Calibri"/>
              </a:endParaRPr>
            </a:p>
          </p:txBody>
        </p:sp>
        <p:sp>
          <p:nvSpPr>
            <p:cNvPr id="163" name="Google Shape;163;p29"/>
            <p:cNvSpPr/>
            <p:nvPr/>
          </p:nvSpPr>
          <p:spPr>
            <a:xfrm>
              <a:off x="655184" y="5798001"/>
              <a:ext cx="2485581" cy="1059999"/>
            </a:xfrm>
            <a:custGeom>
              <a:avLst/>
              <a:gdLst/>
              <a:ahLst/>
              <a:cxnLst/>
              <a:rect l="l" t="t" r="r" b="b"/>
              <a:pathLst>
                <a:path w="2449768" h="1050628" extrusionOk="0">
                  <a:moveTo>
                    <a:pt x="1553968" y="1045598"/>
                  </a:moveTo>
                  <a:lnTo>
                    <a:pt x="1561623" y="1050628"/>
                  </a:lnTo>
                  <a:lnTo>
                    <a:pt x="1540857" y="1050628"/>
                  </a:lnTo>
                  <a:lnTo>
                    <a:pt x="1542955" y="1048256"/>
                  </a:lnTo>
                  <a:cubicBezTo>
                    <a:pt x="1545993" y="1045218"/>
                    <a:pt x="1549791" y="1044458"/>
                    <a:pt x="1553968" y="1045598"/>
                  </a:cubicBezTo>
                  <a:close/>
                  <a:moveTo>
                    <a:pt x="490647" y="1036483"/>
                  </a:moveTo>
                  <a:cubicBezTo>
                    <a:pt x="494825" y="1037622"/>
                    <a:pt x="499382" y="1040660"/>
                    <a:pt x="503939" y="1045217"/>
                  </a:cubicBezTo>
                  <a:lnTo>
                    <a:pt x="505485" y="1050628"/>
                  </a:lnTo>
                  <a:lnTo>
                    <a:pt x="470645" y="1050628"/>
                  </a:lnTo>
                  <a:lnTo>
                    <a:pt x="469761" y="1046736"/>
                  </a:lnTo>
                  <a:cubicBezTo>
                    <a:pt x="470520" y="1042939"/>
                    <a:pt x="473558" y="1040660"/>
                    <a:pt x="479634" y="1039141"/>
                  </a:cubicBezTo>
                  <a:cubicBezTo>
                    <a:pt x="482672" y="1036103"/>
                    <a:pt x="486470" y="1035343"/>
                    <a:pt x="490647" y="1036483"/>
                  </a:cubicBezTo>
                  <a:close/>
                  <a:moveTo>
                    <a:pt x="326591" y="1030407"/>
                  </a:moveTo>
                  <a:cubicBezTo>
                    <a:pt x="330769" y="1031546"/>
                    <a:pt x="335326" y="1034584"/>
                    <a:pt x="339883" y="1039141"/>
                  </a:cubicBezTo>
                  <a:lnTo>
                    <a:pt x="341999" y="1050628"/>
                  </a:lnTo>
                  <a:lnTo>
                    <a:pt x="308260" y="1050628"/>
                  </a:lnTo>
                  <a:lnTo>
                    <a:pt x="306844" y="1042939"/>
                  </a:lnTo>
                  <a:cubicBezTo>
                    <a:pt x="307983" y="1039141"/>
                    <a:pt x="311021" y="1036103"/>
                    <a:pt x="315578" y="1033065"/>
                  </a:cubicBezTo>
                  <a:cubicBezTo>
                    <a:pt x="318616" y="1030027"/>
                    <a:pt x="322414" y="1029267"/>
                    <a:pt x="326591" y="1030407"/>
                  </a:cubicBezTo>
                  <a:close/>
                  <a:moveTo>
                    <a:pt x="20886" y="1026229"/>
                  </a:moveTo>
                  <a:cubicBezTo>
                    <a:pt x="24684" y="1026989"/>
                    <a:pt x="28482" y="1030027"/>
                    <a:pt x="33039" y="1036103"/>
                  </a:cubicBezTo>
                  <a:cubicBezTo>
                    <a:pt x="37596" y="1040660"/>
                    <a:pt x="38356" y="1045218"/>
                    <a:pt x="36837" y="1049395"/>
                  </a:cubicBezTo>
                  <a:lnTo>
                    <a:pt x="35731" y="1050628"/>
                  </a:lnTo>
                  <a:lnTo>
                    <a:pt x="1976" y="1050628"/>
                  </a:lnTo>
                  <a:lnTo>
                    <a:pt x="0" y="1039901"/>
                  </a:lnTo>
                  <a:cubicBezTo>
                    <a:pt x="1139" y="1036103"/>
                    <a:pt x="4177" y="1033065"/>
                    <a:pt x="8734" y="1030027"/>
                  </a:cubicBezTo>
                  <a:cubicBezTo>
                    <a:pt x="13291" y="1026989"/>
                    <a:pt x="17089" y="1025470"/>
                    <a:pt x="20886" y="1026229"/>
                  </a:cubicBezTo>
                  <a:close/>
                  <a:moveTo>
                    <a:pt x="2100819" y="1024331"/>
                  </a:moveTo>
                  <a:cubicBezTo>
                    <a:pt x="2104997" y="1025470"/>
                    <a:pt x="2109554" y="1028508"/>
                    <a:pt x="2114111" y="1033065"/>
                  </a:cubicBezTo>
                  <a:cubicBezTo>
                    <a:pt x="2118668" y="1037622"/>
                    <a:pt x="2119428" y="1042180"/>
                    <a:pt x="2117909" y="1046357"/>
                  </a:cubicBezTo>
                  <a:lnTo>
                    <a:pt x="2114079" y="1050628"/>
                  </a:lnTo>
                  <a:lnTo>
                    <a:pt x="2083616" y="1050628"/>
                  </a:lnTo>
                  <a:lnTo>
                    <a:pt x="2081072" y="1035724"/>
                  </a:lnTo>
                  <a:cubicBezTo>
                    <a:pt x="2082211" y="1031546"/>
                    <a:pt x="2085249" y="1028508"/>
                    <a:pt x="2089806" y="1026989"/>
                  </a:cubicBezTo>
                  <a:cubicBezTo>
                    <a:pt x="2092844" y="1023951"/>
                    <a:pt x="2096642" y="1023191"/>
                    <a:pt x="2100819" y="1024331"/>
                  </a:cubicBezTo>
                  <a:close/>
                  <a:moveTo>
                    <a:pt x="1192439" y="1024331"/>
                  </a:moveTo>
                  <a:cubicBezTo>
                    <a:pt x="1196617" y="1025470"/>
                    <a:pt x="1201174" y="1028508"/>
                    <a:pt x="1205731" y="1033065"/>
                  </a:cubicBezTo>
                  <a:cubicBezTo>
                    <a:pt x="1210288" y="1037622"/>
                    <a:pt x="1211048" y="1042180"/>
                    <a:pt x="1209529" y="1046357"/>
                  </a:cubicBezTo>
                  <a:lnTo>
                    <a:pt x="1205699" y="1050628"/>
                  </a:lnTo>
                  <a:lnTo>
                    <a:pt x="1175227" y="1050628"/>
                  </a:lnTo>
                  <a:lnTo>
                    <a:pt x="1172692" y="1036863"/>
                  </a:lnTo>
                  <a:cubicBezTo>
                    <a:pt x="1173831" y="1033065"/>
                    <a:pt x="1176869" y="1030027"/>
                    <a:pt x="1181426" y="1026989"/>
                  </a:cubicBezTo>
                  <a:cubicBezTo>
                    <a:pt x="1184464" y="1023951"/>
                    <a:pt x="1188262" y="1023191"/>
                    <a:pt x="1192439" y="1024331"/>
                  </a:cubicBezTo>
                  <a:close/>
                  <a:moveTo>
                    <a:pt x="788376" y="1024331"/>
                  </a:moveTo>
                  <a:cubicBezTo>
                    <a:pt x="792554" y="1025470"/>
                    <a:pt x="797111" y="1028508"/>
                    <a:pt x="801668" y="1033065"/>
                  </a:cubicBezTo>
                  <a:cubicBezTo>
                    <a:pt x="806225" y="1037622"/>
                    <a:pt x="806985" y="1042180"/>
                    <a:pt x="805466" y="1046357"/>
                  </a:cubicBezTo>
                  <a:lnTo>
                    <a:pt x="801636" y="1050628"/>
                  </a:lnTo>
                  <a:lnTo>
                    <a:pt x="771181" y="1050628"/>
                  </a:lnTo>
                  <a:lnTo>
                    <a:pt x="768629" y="1034584"/>
                  </a:lnTo>
                  <a:cubicBezTo>
                    <a:pt x="769768" y="1030787"/>
                    <a:pt x="772806" y="1028508"/>
                    <a:pt x="777363" y="1026989"/>
                  </a:cubicBezTo>
                  <a:cubicBezTo>
                    <a:pt x="780401" y="1023951"/>
                    <a:pt x="784199" y="1023191"/>
                    <a:pt x="788376" y="1024331"/>
                  </a:cubicBezTo>
                  <a:close/>
                  <a:moveTo>
                    <a:pt x="138231" y="1024331"/>
                  </a:moveTo>
                  <a:cubicBezTo>
                    <a:pt x="142409" y="1025470"/>
                    <a:pt x="146966" y="1028508"/>
                    <a:pt x="151523" y="1033065"/>
                  </a:cubicBezTo>
                  <a:cubicBezTo>
                    <a:pt x="156080" y="1037622"/>
                    <a:pt x="156080" y="1042939"/>
                    <a:pt x="154181" y="1047496"/>
                  </a:cubicBezTo>
                  <a:lnTo>
                    <a:pt x="151411" y="1050628"/>
                  </a:lnTo>
                  <a:lnTo>
                    <a:pt x="121019" y="1050628"/>
                  </a:lnTo>
                  <a:lnTo>
                    <a:pt x="118484" y="1036863"/>
                  </a:lnTo>
                  <a:cubicBezTo>
                    <a:pt x="119623" y="1033065"/>
                    <a:pt x="122661" y="1030027"/>
                    <a:pt x="127218" y="1026989"/>
                  </a:cubicBezTo>
                  <a:cubicBezTo>
                    <a:pt x="130256" y="1023951"/>
                    <a:pt x="134054" y="1023191"/>
                    <a:pt x="138231" y="1024331"/>
                  </a:cubicBezTo>
                  <a:close/>
                  <a:moveTo>
                    <a:pt x="894709" y="1021293"/>
                  </a:moveTo>
                  <a:cubicBezTo>
                    <a:pt x="898887" y="1022432"/>
                    <a:pt x="903444" y="1025470"/>
                    <a:pt x="908001" y="1030027"/>
                  </a:cubicBezTo>
                  <a:cubicBezTo>
                    <a:pt x="912558" y="1034584"/>
                    <a:pt x="913318" y="1039142"/>
                    <a:pt x="911799" y="1043319"/>
                  </a:cubicBezTo>
                  <a:lnTo>
                    <a:pt x="905246" y="1050628"/>
                  </a:lnTo>
                  <a:lnTo>
                    <a:pt x="880920" y="1050628"/>
                  </a:lnTo>
                  <a:lnTo>
                    <a:pt x="877620" y="1048256"/>
                  </a:lnTo>
                  <a:cubicBezTo>
                    <a:pt x="871544" y="1033065"/>
                    <a:pt x="871544" y="1026989"/>
                    <a:pt x="883696" y="1023951"/>
                  </a:cubicBezTo>
                  <a:cubicBezTo>
                    <a:pt x="886734" y="1020913"/>
                    <a:pt x="890532" y="1020153"/>
                    <a:pt x="894709" y="1021293"/>
                  </a:cubicBezTo>
                  <a:close/>
                  <a:moveTo>
                    <a:pt x="694197" y="1021293"/>
                  </a:moveTo>
                  <a:cubicBezTo>
                    <a:pt x="698374" y="1022432"/>
                    <a:pt x="702931" y="1025470"/>
                    <a:pt x="707488" y="1030027"/>
                  </a:cubicBezTo>
                  <a:cubicBezTo>
                    <a:pt x="712046" y="1034584"/>
                    <a:pt x="712805" y="1039142"/>
                    <a:pt x="711286" y="1043319"/>
                  </a:cubicBezTo>
                  <a:lnTo>
                    <a:pt x="704733" y="1050628"/>
                  </a:lnTo>
                  <a:lnTo>
                    <a:pt x="680408" y="1050628"/>
                  </a:lnTo>
                  <a:lnTo>
                    <a:pt x="677108" y="1048256"/>
                  </a:lnTo>
                  <a:cubicBezTo>
                    <a:pt x="671032" y="1036103"/>
                    <a:pt x="677108" y="1030027"/>
                    <a:pt x="683184" y="1023951"/>
                  </a:cubicBezTo>
                  <a:cubicBezTo>
                    <a:pt x="686222" y="1020913"/>
                    <a:pt x="690020" y="1020153"/>
                    <a:pt x="694197" y="1021293"/>
                  </a:cubicBezTo>
                  <a:close/>
                  <a:moveTo>
                    <a:pt x="596979" y="1021293"/>
                  </a:moveTo>
                  <a:cubicBezTo>
                    <a:pt x="601157" y="1022432"/>
                    <a:pt x="605714" y="1025470"/>
                    <a:pt x="610271" y="1030027"/>
                  </a:cubicBezTo>
                  <a:cubicBezTo>
                    <a:pt x="614828" y="1034584"/>
                    <a:pt x="615588" y="1039142"/>
                    <a:pt x="614069" y="1043319"/>
                  </a:cubicBezTo>
                  <a:lnTo>
                    <a:pt x="607516" y="1050628"/>
                  </a:lnTo>
                  <a:lnTo>
                    <a:pt x="583190" y="1050628"/>
                  </a:lnTo>
                  <a:lnTo>
                    <a:pt x="579890" y="1048256"/>
                  </a:lnTo>
                  <a:cubicBezTo>
                    <a:pt x="573814" y="1033065"/>
                    <a:pt x="576852" y="1026989"/>
                    <a:pt x="585966" y="1023951"/>
                  </a:cubicBezTo>
                  <a:cubicBezTo>
                    <a:pt x="589004" y="1020913"/>
                    <a:pt x="592802" y="1020153"/>
                    <a:pt x="596979" y="1021293"/>
                  </a:cubicBezTo>
                  <a:close/>
                  <a:moveTo>
                    <a:pt x="1086106" y="1015217"/>
                  </a:moveTo>
                  <a:cubicBezTo>
                    <a:pt x="1090284" y="1016356"/>
                    <a:pt x="1094841" y="1019394"/>
                    <a:pt x="1099398" y="1023951"/>
                  </a:cubicBezTo>
                  <a:cubicBezTo>
                    <a:pt x="1108512" y="1033065"/>
                    <a:pt x="1099398" y="1045218"/>
                    <a:pt x="1093322" y="1048256"/>
                  </a:cubicBezTo>
                  <a:lnTo>
                    <a:pt x="1082478" y="1050628"/>
                  </a:lnTo>
                  <a:lnTo>
                    <a:pt x="1080771" y="1050628"/>
                  </a:lnTo>
                  <a:lnTo>
                    <a:pt x="1069017" y="1042180"/>
                  </a:lnTo>
                  <a:cubicBezTo>
                    <a:pt x="1062941" y="1030027"/>
                    <a:pt x="1065979" y="1023951"/>
                    <a:pt x="1075093" y="1017875"/>
                  </a:cubicBezTo>
                  <a:cubicBezTo>
                    <a:pt x="1078131" y="1014837"/>
                    <a:pt x="1081929" y="1014077"/>
                    <a:pt x="1086106" y="1015217"/>
                  </a:cubicBezTo>
                  <a:close/>
                  <a:moveTo>
                    <a:pt x="1313961" y="1009141"/>
                  </a:moveTo>
                  <a:cubicBezTo>
                    <a:pt x="1318139" y="1010280"/>
                    <a:pt x="1322696" y="1013318"/>
                    <a:pt x="1327253" y="1017875"/>
                  </a:cubicBezTo>
                  <a:cubicBezTo>
                    <a:pt x="1336367" y="1026989"/>
                    <a:pt x="1327253" y="1039142"/>
                    <a:pt x="1321177" y="1042180"/>
                  </a:cubicBezTo>
                  <a:cubicBezTo>
                    <a:pt x="1315101" y="1045218"/>
                    <a:pt x="1302948" y="1048256"/>
                    <a:pt x="1296872" y="1036104"/>
                  </a:cubicBezTo>
                  <a:cubicBezTo>
                    <a:pt x="1290796" y="1023951"/>
                    <a:pt x="1293834" y="1017875"/>
                    <a:pt x="1302948" y="1011799"/>
                  </a:cubicBezTo>
                  <a:cubicBezTo>
                    <a:pt x="1305986" y="1008761"/>
                    <a:pt x="1309784" y="1008001"/>
                    <a:pt x="1313961" y="1009141"/>
                  </a:cubicBezTo>
                  <a:close/>
                  <a:moveTo>
                    <a:pt x="2337788" y="996989"/>
                  </a:moveTo>
                  <a:cubicBezTo>
                    <a:pt x="2341966" y="998128"/>
                    <a:pt x="2346523" y="1001166"/>
                    <a:pt x="2351080" y="1005723"/>
                  </a:cubicBezTo>
                  <a:cubicBezTo>
                    <a:pt x="2360194" y="1014837"/>
                    <a:pt x="2354118" y="1023952"/>
                    <a:pt x="2345004" y="1030028"/>
                  </a:cubicBezTo>
                  <a:cubicBezTo>
                    <a:pt x="2338927" y="1033066"/>
                    <a:pt x="2326775" y="1036104"/>
                    <a:pt x="2320699" y="1023952"/>
                  </a:cubicBezTo>
                  <a:cubicBezTo>
                    <a:pt x="2314623" y="1008761"/>
                    <a:pt x="2317661" y="1002685"/>
                    <a:pt x="2326775" y="999647"/>
                  </a:cubicBezTo>
                  <a:cubicBezTo>
                    <a:pt x="2329813" y="996609"/>
                    <a:pt x="2333611" y="995849"/>
                    <a:pt x="2337788" y="996989"/>
                  </a:cubicBezTo>
                  <a:close/>
                  <a:moveTo>
                    <a:pt x="1429407" y="990912"/>
                  </a:moveTo>
                  <a:cubicBezTo>
                    <a:pt x="1433585" y="992051"/>
                    <a:pt x="1438142" y="995089"/>
                    <a:pt x="1442699" y="999646"/>
                  </a:cubicBezTo>
                  <a:cubicBezTo>
                    <a:pt x="1451813" y="1008760"/>
                    <a:pt x="1445737" y="1017875"/>
                    <a:pt x="1436623" y="1023951"/>
                  </a:cubicBezTo>
                  <a:cubicBezTo>
                    <a:pt x="1430547" y="1026989"/>
                    <a:pt x="1418394" y="1030027"/>
                    <a:pt x="1412318" y="1017875"/>
                  </a:cubicBezTo>
                  <a:cubicBezTo>
                    <a:pt x="1406242" y="1005722"/>
                    <a:pt x="1409280" y="996608"/>
                    <a:pt x="1418394" y="993570"/>
                  </a:cubicBezTo>
                  <a:cubicBezTo>
                    <a:pt x="1421432" y="990532"/>
                    <a:pt x="1425230" y="989772"/>
                    <a:pt x="1429407" y="990912"/>
                  </a:cubicBezTo>
                  <a:close/>
                  <a:moveTo>
                    <a:pt x="1672452" y="987874"/>
                  </a:moveTo>
                  <a:cubicBezTo>
                    <a:pt x="1676630" y="989013"/>
                    <a:pt x="1681187" y="992051"/>
                    <a:pt x="1685744" y="996608"/>
                  </a:cubicBezTo>
                  <a:cubicBezTo>
                    <a:pt x="1694858" y="1005722"/>
                    <a:pt x="1688782" y="1014837"/>
                    <a:pt x="1679668" y="1020913"/>
                  </a:cubicBezTo>
                  <a:cubicBezTo>
                    <a:pt x="1673592" y="1023951"/>
                    <a:pt x="1661439" y="1026989"/>
                    <a:pt x="1655363" y="1014837"/>
                  </a:cubicBezTo>
                  <a:cubicBezTo>
                    <a:pt x="1649287" y="1002684"/>
                    <a:pt x="1649287" y="993570"/>
                    <a:pt x="1661439" y="990532"/>
                  </a:cubicBezTo>
                  <a:cubicBezTo>
                    <a:pt x="1664477" y="987494"/>
                    <a:pt x="1668275" y="986734"/>
                    <a:pt x="1672452" y="987874"/>
                  </a:cubicBezTo>
                  <a:close/>
                  <a:moveTo>
                    <a:pt x="1803089" y="975722"/>
                  </a:moveTo>
                  <a:cubicBezTo>
                    <a:pt x="1807266" y="976861"/>
                    <a:pt x="1811824" y="979899"/>
                    <a:pt x="1816381" y="984456"/>
                  </a:cubicBezTo>
                  <a:cubicBezTo>
                    <a:pt x="1825495" y="993570"/>
                    <a:pt x="1819419" y="1002685"/>
                    <a:pt x="1810305" y="1008761"/>
                  </a:cubicBezTo>
                  <a:cubicBezTo>
                    <a:pt x="1804228" y="1011799"/>
                    <a:pt x="1792076" y="1014837"/>
                    <a:pt x="1786000" y="1002685"/>
                  </a:cubicBezTo>
                  <a:cubicBezTo>
                    <a:pt x="1779924" y="987494"/>
                    <a:pt x="1782962" y="981418"/>
                    <a:pt x="1792076" y="978380"/>
                  </a:cubicBezTo>
                  <a:cubicBezTo>
                    <a:pt x="1795114" y="975342"/>
                    <a:pt x="1798912" y="974582"/>
                    <a:pt x="1803089" y="975722"/>
                  </a:cubicBezTo>
                  <a:close/>
                  <a:moveTo>
                    <a:pt x="2030944" y="969646"/>
                  </a:moveTo>
                  <a:cubicBezTo>
                    <a:pt x="2035121" y="970785"/>
                    <a:pt x="2039679" y="973823"/>
                    <a:pt x="2044236" y="978380"/>
                  </a:cubicBezTo>
                  <a:cubicBezTo>
                    <a:pt x="2053350" y="987494"/>
                    <a:pt x="2047274" y="996609"/>
                    <a:pt x="2038160" y="1002685"/>
                  </a:cubicBezTo>
                  <a:cubicBezTo>
                    <a:pt x="2032083" y="1005723"/>
                    <a:pt x="2019931" y="1008761"/>
                    <a:pt x="2013855" y="996609"/>
                  </a:cubicBezTo>
                  <a:cubicBezTo>
                    <a:pt x="2007779" y="981418"/>
                    <a:pt x="2010817" y="975342"/>
                    <a:pt x="2019931" y="972304"/>
                  </a:cubicBezTo>
                  <a:cubicBezTo>
                    <a:pt x="2022969" y="969266"/>
                    <a:pt x="2026767" y="968506"/>
                    <a:pt x="2030944" y="969646"/>
                  </a:cubicBezTo>
                  <a:close/>
                  <a:moveTo>
                    <a:pt x="405581" y="966608"/>
                  </a:moveTo>
                  <a:cubicBezTo>
                    <a:pt x="409759" y="967747"/>
                    <a:pt x="414316" y="970785"/>
                    <a:pt x="418873" y="975342"/>
                  </a:cubicBezTo>
                  <a:cubicBezTo>
                    <a:pt x="427987" y="984456"/>
                    <a:pt x="418873" y="996609"/>
                    <a:pt x="412797" y="999647"/>
                  </a:cubicBezTo>
                  <a:cubicBezTo>
                    <a:pt x="406721" y="1002685"/>
                    <a:pt x="394568" y="1005723"/>
                    <a:pt x="388492" y="993571"/>
                  </a:cubicBezTo>
                  <a:cubicBezTo>
                    <a:pt x="382416" y="978380"/>
                    <a:pt x="385454" y="972304"/>
                    <a:pt x="394568" y="969266"/>
                  </a:cubicBezTo>
                  <a:cubicBezTo>
                    <a:pt x="397606" y="966228"/>
                    <a:pt x="401404" y="965468"/>
                    <a:pt x="405581" y="966608"/>
                  </a:cubicBezTo>
                  <a:close/>
                  <a:moveTo>
                    <a:pt x="2225380" y="957494"/>
                  </a:moveTo>
                  <a:cubicBezTo>
                    <a:pt x="2229557" y="958633"/>
                    <a:pt x="2234114" y="961671"/>
                    <a:pt x="2238671" y="966228"/>
                  </a:cubicBezTo>
                  <a:cubicBezTo>
                    <a:pt x="2247785" y="975342"/>
                    <a:pt x="2241709" y="984457"/>
                    <a:pt x="2232595" y="990533"/>
                  </a:cubicBezTo>
                  <a:cubicBezTo>
                    <a:pt x="2226519" y="993571"/>
                    <a:pt x="2214366" y="996609"/>
                    <a:pt x="2208290" y="984457"/>
                  </a:cubicBezTo>
                  <a:cubicBezTo>
                    <a:pt x="2202214" y="969266"/>
                    <a:pt x="2202214" y="963190"/>
                    <a:pt x="2214366" y="960152"/>
                  </a:cubicBezTo>
                  <a:cubicBezTo>
                    <a:pt x="2217405" y="957114"/>
                    <a:pt x="2221202" y="956354"/>
                    <a:pt x="2225380" y="957494"/>
                  </a:cubicBezTo>
                  <a:close/>
                  <a:moveTo>
                    <a:pt x="1927649" y="954456"/>
                  </a:moveTo>
                  <a:cubicBezTo>
                    <a:pt x="1931827" y="955595"/>
                    <a:pt x="1936384" y="958633"/>
                    <a:pt x="1940941" y="963190"/>
                  </a:cubicBezTo>
                  <a:cubicBezTo>
                    <a:pt x="1950055" y="972304"/>
                    <a:pt x="1940941" y="984457"/>
                    <a:pt x="1934865" y="987495"/>
                  </a:cubicBezTo>
                  <a:cubicBezTo>
                    <a:pt x="1928788" y="990533"/>
                    <a:pt x="1916636" y="993571"/>
                    <a:pt x="1910560" y="981419"/>
                  </a:cubicBezTo>
                  <a:cubicBezTo>
                    <a:pt x="1904484" y="969266"/>
                    <a:pt x="1907522" y="963190"/>
                    <a:pt x="1916636" y="957114"/>
                  </a:cubicBezTo>
                  <a:cubicBezTo>
                    <a:pt x="1919674" y="954076"/>
                    <a:pt x="1923472" y="953316"/>
                    <a:pt x="1927649" y="954456"/>
                  </a:cubicBezTo>
                  <a:close/>
                  <a:moveTo>
                    <a:pt x="244564" y="954456"/>
                  </a:moveTo>
                  <a:cubicBezTo>
                    <a:pt x="248742" y="955595"/>
                    <a:pt x="253299" y="958633"/>
                    <a:pt x="257856" y="963190"/>
                  </a:cubicBezTo>
                  <a:cubicBezTo>
                    <a:pt x="266970" y="972304"/>
                    <a:pt x="257856" y="984457"/>
                    <a:pt x="251780" y="987495"/>
                  </a:cubicBezTo>
                  <a:cubicBezTo>
                    <a:pt x="245703" y="990533"/>
                    <a:pt x="233551" y="993571"/>
                    <a:pt x="227475" y="981419"/>
                  </a:cubicBezTo>
                  <a:cubicBezTo>
                    <a:pt x="221399" y="969266"/>
                    <a:pt x="224437" y="963190"/>
                    <a:pt x="233551" y="957114"/>
                  </a:cubicBezTo>
                  <a:cubicBezTo>
                    <a:pt x="236589" y="954076"/>
                    <a:pt x="240387" y="953316"/>
                    <a:pt x="244564" y="954456"/>
                  </a:cubicBezTo>
                  <a:close/>
                  <a:moveTo>
                    <a:pt x="2431968" y="951418"/>
                  </a:moveTo>
                  <a:cubicBezTo>
                    <a:pt x="2436146" y="952557"/>
                    <a:pt x="2440703" y="955595"/>
                    <a:pt x="2445260" y="960152"/>
                  </a:cubicBezTo>
                  <a:cubicBezTo>
                    <a:pt x="2454374" y="969266"/>
                    <a:pt x="2448298" y="978381"/>
                    <a:pt x="2439184" y="984457"/>
                  </a:cubicBezTo>
                  <a:cubicBezTo>
                    <a:pt x="2433108" y="987495"/>
                    <a:pt x="2420955" y="990533"/>
                    <a:pt x="2414879" y="978381"/>
                  </a:cubicBezTo>
                  <a:cubicBezTo>
                    <a:pt x="2408803" y="963190"/>
                    <a:pt x="2411841" y="957114"/>
                    <a:pt x="2420955" y="954076"/>
                  </a:cubicBezTo>
                  <a:cubicBezTo>
                    <a:pt x="2423993" y="951038"/>
                    <a:pt x="2427791" y="950278"/>
                    <a:pt x="2431968" y="951418"/>
                  </a:cubicBezTo>
                  <a:close/>
                  <a:moveTo>
                    <a:pt x="1553968" y="948380"/>
                  </a:moveTo>
                  <a:cubicBezTo>
                    <a:pt x="1558145" y="949519"/>
                    <a:pt x="1562702" y="952557"/>
                    <a:pt x="1567259" y="957114"/>
                  </a:cubicBezTo>
                  <a:cubicBezTo>
                    <a:pt x="1576374" y="966228"/>
                    <a:pt x="1570298" y="975343"/>
                    <a:pt x="1561183" y="981419"/>
                  </a:cubicBezTo>
                  <a:cubicBezTo>
                    <a:pt x="1555107" y="984457"/>
                    <a:pt x="1542955" y="987495"/>
                    <a:pt x="1536879" y="975343"/>
                  </a:cubicBezTo>
                  <a:cubicBezTo>
                    <a:pt x="1530803" y="963190"/>
                    <a:pt x="1536879" y="957114"/>
                    <a:pt x="1542955" y="951038"/>
                  </a:cubicBezTo>
                  <a:cubicBezTo>
                    <a:pt x="1545993" y="948000"/>
                    <a:pt x="1549791" y="947240"/>
                    <a:pt x="1553968" y="948380"/>
                  </a:cubicBezTo>
                  <a:close/>
                  <a:moveTo>
                    <a:pt x="1222819" y="933189"/>
                  </a:moveTo>
                  <a:cubicBezTo>
                    <a:pt x="1226997" y="934328"/>
                    <a:pt x="1231554" y="937366"/>
                    <a:pt x="1236111" y="941923"/>
                  </a:cubicBezTo>
                  <a:cubicBezTo>
                    <a:pt x="1245225" y="951037"/>
                    <a:pt x="1239149" y="960152"/>
                    <a:pt x="1230035" y="966228"/>
                  </a:cubicBezTo>
                  <a:cubicBezTo>
                    <a:pt x="1223959" y="969266"/>
                    <a:pt x="1211806" y="972304"/>
                    <a:pt x="1205730" y="960152"/>
                  </a:cubicBezTo>
                  <a:cubicBezTo>
                    <a:pt x="1199654" y="947999"/>
                    <a:pt x="1202692" y="938885"/>
                    <a:pt x="1211806" y="935847"/>
                  </a:cubicBezTo>
                  <a:cubicBezTo>
                    <a:pt x="1214844" y="932809"/>
                    <a:pt x="1218642" y="932049"/>
                    <a:pt x="1222819" y="933189"/>
                  </a:cubicBezTo>
                  <a:close/>
                  <a:moveTo>
                    <a:pt x="1031421" y="930151"/>
                  </a:moveTo>
                  <a:cubicBezTo>
                    <a:pt x="1035599" y="931290"/>
                    <a:pt x="1040156" y="934328"/>
                    <a:pt x="1044713" y="938885"/>
                  </a:cubicBezTo>
                  <a:cubicBezTo>
                    <a:pt x="1053827" y="947999"/>
                    <a:pt x="1047751" y="957114"/>
                    <a:pt x="1038637" y="963190"/>
                  </a:cubicBezTo>
                  <a:cubicBezTo>
                    <a:pt x="1032561" y="966228"/>
                    <a:pt x="1020408" y="969266"/>
                    <a:pt x="1014332" y="957114"/>
                  </a:cubicBezTo>
                  <a:cubicBezTo>
                    <a:pt x="1008256" y="941923"/>
                    <a:pt x="1011294" y="935847"/>
                    <a:pt x="1020408" y="932809"/>
                  </a:cubicBezTo>
                  <a:cubicBezTo>
                    <a:pt x="1023446" y="929771"/>
                    <a:pt x="1027244" y="929011"/>
                    <a:pt x="1031421" y="930151"/>
                  </a:cubicBezTo>
                  <a:close/>
                  <a:moveTo>
                    <a:pt x="931165" y="930151"/>
                  </a:moveTo>
                  <a:cubicBezTo>
                    <a:pt x="935343" y="931290"/>
                    <a:pt x="939900" y="934328"/>
                    <a:pt x="944457" y="938885"/>
                  </a:cubicBezTo>
                  <a:cubicBezTo>
                    <a:pt x="953571" y="947999"/>
                    <a:pt x="947495" y="957114"/>
                    <a:pt x="938381" y="963190"/>
                  </a:cubicBezTo>
                  <a:cubicBezTo>
                    <a:pt x="932305" y="966228"/>
                    <a:pt x="920152" y="969266"/>
                    <a:pt x="914076" y="957114"/>
                  </a:cubicBezTo>
                  <a:cubicBezTo>
                    <a:pt x="908000" y="944961"/>
                    <a:pt x="911038" y="935847"/>
                    <a:pt x="920152" y="932809"/>
                  </a:cubicBezTo>
                  <a:cubicBezTo>
                    <a:pt x="923190" y="929771"/>
                    <a:pt x="926988" y="929011"/>
                    <a:pt x="931165" y="930151"/>
                  </a:cubicBezTo>
                  <a:close/>
                  <a:moveTo>
                    <a:pt x="123041" y="930151"/>
                  </a:moveTo>
                  <a:cubicBezTo>
                    <a:pt x="127219" y="931290"/>
                    <a:pt x="131776" y="934328"/>
                    <a:pt x="136333" y="938885"/>
                  </a:cubicBezTo>
                  <a:cubicBezTo>
                    <a:pt x="145447" y="947999"/>
                    <a:pt x="139371" y="957114"/>
                    <a:pt x="130257" y="963190"/>
                  </a:cubicBezTo>
                  <a:cubicBezTo>
                    <a:pt x="124181" y="966228"/>
                    <a:pt x="112028" y="969266"/>
                    <a:pt x="105952" y="957114"/>
                  </a:cubicBezTo>
                  <a:cubicBezTo>
                    <a:pt x="99876" y="944961"/>
                    <a:pt x="99876" y="935847"/>
                    <a:pt x="112028" y="932809"/>
                  </a:cubicBezTo>
                  <a:cubicBezTo>
                    <a:pt x="115066" y="929771"/>
                    <a:pt x="118864" y="929011"/>
                    <a:pt x="123041" y="930151"/>
                  </a:cubicBezTo>
                  <a:close/>
                  <a:moveTo>
                    <a:pt x="524065" y="917999"/>
                  </a:moveTo>
                  <a:cubicBezTo>
                    <a:pt x="528243" y="919138"/>
                    <a:pt x="532800" y="922176"/>
                    <a:pt x="537357" y="926733"/>
                  </a:cubicBezTo>
                  <a:cubicBezTo>
                    <a:pt x="546471" y="935847"/>
                    <a:pt x="540395" y="944962"/>
                    <a:pt x="531281" y="951038"/>
                  </a:cubicBezTo>
                  <a:cubicBezTo>
                    <a:pt x="525204" y="954076"/>
                    <a:pt x="513052" y="957114"/>
                    <a:pt x="506976" y="944962"/>
                  </a:cubicBezTo>
                  <a:cubicBezTo>
                    <a:pt x="500900" y="932809"/>
                    <a:pt x="500900" y="926733"/>
                    <a:pt x="513052" y="920657"/>
                  </a:cubicBezTo>
                  <a:cubicBezTo>
                    <a:pt x="516090" y="917619"/>
                    <a:pt x="519888" y="916859"/>
                    <a:pt x="524065" y="917999"/>
                  </a:cubicBezTo>
                  <a:close/>
                  <a:moveTo>
                    <a:pt x="824833" y="911923"/>
                  </a:moveTo>
                  <a:cubicBezTo>
                    <a:pt x="829011" y="913062"/>
                    <a:pt x="833568" y="916100"/>
                    <a:pt x="838125" y="920657"/>
                  </a:cubicBezTo>
                  <a:cubicBezTo>
                    <a:pt x="847239" y="929771"/>
                    <a:pt x="841163" y="938886"/>
                    <a:pt x="832049" y="944962"/>
                  </a:cubicBezTo>
                  <a:cubicBezTo>
                    <a:pt x="825973" y="948000"/>
                    <a:pt x="813820" y="951038"/>
                    <a:pt x="807744" y="938886"/>
                  </a:cubicBezTo>
                  <a:cubicBezTo>
                    <a:pt x="801668" y="926733"/>
                    <a:pt x="801668" y="920657"/>
                    <a:pt x="813820" y="914581"/>
                  </a:cubicBezTo>
                  <a:cubicBezTo>
                    <a:pt x="816858" y="911543"/>
                    <a:pt x="820656" y="910783"/>
                    <a:pt x="824833" y="911923"/>
                  </a:cubicBezTo>
                  <a:close/>
                  <a:moveTo>
                    <a:pt x="2137276" y="905847"/>
                  </a:moveTo>
                  <a:cubicBezTo>
                    <a:pt x="2141453" y="906986"/>
                    <a:pt x="2146010" y="910024"/>
                    <a:pt x="2150567" y="914581"/>
                  </a:cubicBezTo>
                  <a:cubicBezTo>
                    <a:pt x="2159682" y="923695"/>
                    <a:pt x="2153605" y="932810"/>
                    <a:pt x="2144491" y="938886"/>
                  </a:cubicBezTo>
                  <a:cubicBezTo>
                    <a:pt x="2138415" y="941924"/>
                    <a:pt x="2126263" y="944962"/>
                    <a:pt x="2120187" y="932810"/>
                  </a:cubicBezTo>
                  <a:cubicBezTo>
                    <a:pt x="2114111" y="917619"/>
                    <a:pt x="2120187" y="914581"/>
                    <a:pt x="2126263" y="908505"/>
                  </a:cubicBezTo>
                  <a:cubicBezTo>
                    <a:pt x="2129301" y="905467"/>
                    <a:pt x="2133099" y="904707"/>
                    <a:pt x="2137276" y="905847"/>
                  </a:cubicBezTo>
                  <a:close/>
                  <a:moveTo>
                    <a:pt x="630397" y="905847"/>
                  </a:moveTo>
                  <a:cubicBezTo>
                    <a:pt x="634575" y="906986"/>
                    <a:pt x="639132" y="910024"/>
                    <a:pt x="643689" y="914581"/>
                  </a:cubicBezTo>
                  <a:cubicBezTo>
                    <a:pt x="652803" y="923695"/>
                    <a:pt x="646727" y="932810"/>
                    <a:pt x="637613" y="938886"/>
                  </a:cubicBezTo>
                  <a:cubicBezTo>
                    <a:pt x="631537" y="941924"/>
                    <a:pt x="619384" y="944962"/>
                    <a:pt x="613308" y="932810"/>
                  </a:cubicBezTo>
                  <a:cubicBezTo>
                    <a:pt x="607232" y="917619"/>
                    <a:pt x="610270" y="911543"/>
                    <a:pt x="619384" y="908505"/>
                  </a:cubicBezTo>
                  <a:cubicBezTo>
                    <a:pt x="622422" y="905467"/>
                    <a:pt x="626220" y="904707"/>
                    <a:pt x="630397" y="905847"/>
                  </a:cubicBezTo>
                  <a:close/>
                  <a:moveTo>
                    <a:pt x="1332189" y="896733"/>
                  </a:moveTo>
                  <a:cubicBezTo>
                    <a:pt x="1336367" y="897872"/>
                    <a:pt x="1340924" y="900910"/>
                    <a:pt x="1345481" y="905467"/>
                  </a:cubicBezTo>
                  <a:cubicBezTo>
                    <a:pt x="1354595" y="914581"/>
                    <a:pt x="1348519" y="923696"/>
                    <a:pt x="1339405" y="929772"/>
                  </a:cubicBezTo>
                  <a:cubicBezTo>
                    <a:pt x="1333328" y="932810"/>
                    <a:pt x="1321176" y="935848"/>
                    <a:pt x="1315100" y="923696"/>
                  </a:cubicBezTo>
                  <a:cubicBezTo>
                    <a:pt x="1309024" y="911543"/>
                    <a:pt x="1312062" y="902429"/>
                    <a:pt x="1321176" y="899391"/>
                  </a:cubicBezTo>
                  <a:cubicBezTo>
                    <a:pt x="1324214" y="896353"/>
                    <a:pt x="1328012" y="895593"/>
                    <a:pt x="1332189" y="896733"/>
                  </a:cubicBezTo>
                  <a:close/>
                  <a:moveTo>
                    <a:pt x="724577" y="890656"/>
                  </a:moveTo>
                  <a:cubicBezTo>
                    <a:pt x="728755" y="891795"/>
                    <a:pt x="733312" y="894833"/>
                    <a:pt x="737869" y="899390"/>
                  </a:cubicBezTo>
                  <a:cubicBezTo>
                    <a:pt x="746983" y="908504"/>
                    <a:pt x="740907" y="917619"/>
                    <a:pt x="731793" y="923695"/>
                  </a:cubicBezTo>
                  <a:cubicBezTo>
                    <a:pt x="725716" y="926733"/>
                    <a:pt x="713564" y="929771"/>
                    <a:pt x="707488" y="917619"/>
                  </a:cubicBezTo>
                  <a:cubicBezTo>
                    <a:pt x="701412" y="902428"/>
                    <a:pt x="704450" y="896352"/>
                    <a:pt x="713564" y="893314"/>
                  </a:cubicBezTo>
                  <a:cubicBezTo>
                    <a:pt x="716602" y="890276"/>
                    <a:pt x="720400" y="889516"/>
                    <a:pt x="724577" y="890656"/>
                  </a:cubicBezTo>
                  <a:close/>
                  <a:moveTo>
                    <a:pt x="1435484" y="884580"/>
                  </a:moveTo>
                  <a:cubicBezTo>
                    <a:pt x="1439662" y="885719"/>
                    <a:pt x="1444219" y="888757"/>
                    <a:pt x="1448776" y="893314"/>
                  </a:cubicBezTo>
                  <a:cubicBezTo>
                    <a:pt x="1457890" y="902428"/>
                    <a:pt x="1451814" y="911543"/>
                    <a:pt x="1442700" y="917619"/>
                  </a:cubicBezTo>
                  <a:cubicBezTo>
                    <a:pt x="1436624" y="920657"/>
                    <a:pt x="1424471" y="923695"/>
                    <a:pt x="1418395" y="911543"/>
                  </a:cubicBezTo>
                  <a:cubicBezTo>
                    <a:pt x="1412319" y="899390"/>
                    <a:pt x="1415357" y="890276"/>
                    <a:pt x="1424471" y="887238"/>
                  </a:cubicBezTo>
                  <a:cubicBezTo>
                    <a:pt x="1427509" y="884200"/>
                    <a:pt x="1431307" y="883440"/>
                    <a:pt x="1435484" y="884580"/>
                  </a:cubicBezTo>
                  <a:close/>
                  <a:moveTo>
                    <a:pt x="1131677" y="884580"/>
                  </a:moveTo>
                  <a:cubicBezTo>
                    <a:pt x="1135855" y="885719"/>
                    <a:pt x="1140412" y="888757"/>
                    <a:pt x="1144969" y="893314"/>
                  </a:cubicBezTo>
                  <a:cubicBezTo>
                    <a:pt x="1154083" y="902428"/>
                    <a:pt x="1144969" y="914581"/>
                    <a:pt x="1138893" y="917619"/>
                  </a:cubicBezTo>
                  <a:cubicBezTo>
                    <a:pt x="1132817" y="920657"/>
                    <a:pt x="1120664" y="923695"/>
                    <a:pt x="1114588" y="911543"/>
                  </a:cubicBezTo>
                  <a:cubicBezTo>
                    <a:pt x="1108512" y="896352"/>
                    <a:pt x="1111550" y="890276"/>
                    <a:pt x="1120664" y="887238"/>
                  </a:cubicBezTo>
                  <a:cubicBezTo>
                    <a:pt x="1123702" y="884200"/>
                    <a:pt x="1127500" y="883440"/>
                    <a:pt x="1131677" y="884580"/>
                  </a:cubicBezTo>
                  <a:close/>
                  <a:moveTo>
                    <a:pt x="1757518" y="881542"/>
                  </a:moveTo>
                  <a:cubicBezTo>
                    <a:pt x="1761695" y="882681"/>
                    <a:pt x="1766253" y="885719"/>
                    <a:pt x="1770810" y="890276"/>
                  </a:cubicBezTo>
                  <a:cubicBezTo>
                    <a:pt x="1779924" y="899390"/>
                    <a:pt x="1773848" y="908505"/>
                    <a:pt x="1764734" y="914581"/>
                  </a:cubicBezTo>
                  <a:cubicBezTo>
                    <a:pt x="1758657" y="917619"/>
                    <a:pt x="1746505" y="920657"/>
                    <a:pt x="1740429" y="908505"/>
                  </a:cubicBezTo>
                  <a:cubicBezTo>
                    <a:pt x="1734353" y="896352"/>
                    <a:pt x="1734353" y="890276"/>
                    <a:pt x="1746505" y="884200"/>
                  </a:cubicBezTo>
                  <a:cubicBezTo>
                    <a:pt x="1749543" y="881162"/>
                    <a:pt x="1753341" y="880402"/>
                    <a:pt x="1757518" y="881542"/>
                  </a:cubicBezTo>
                  <a:close/>
                  <a:moveTo>
                    <a:pt x="1654224" y="881542"/>
                  </a:moveTo>
                  <a:cubicBezTo>
                    <a:pt x="1658402" y="882681"/>
                    <a:pt x="1662959" y="885719"/>
                    <a:pt x="1667516" y="890276"/>
                  </a:cubicBezTo>
                  <a:cubicBezTo>
                    <a:pt x="1676630" y="899390"/>
                    <a:pt x="1670554" y="908505"/>
                    <a:pt x="1661440" y="914581"/>
                  </a:cubicBezTo>
                  <a:cubicBezTo>
                    <a:pt x="1655364" y="917619"/>
                    <a:pt x="1643211" y="920657"/>
                    <a:pt x="1637135" y="908505"/>
                  </a:cubicBezTo>
                  <a:cubicBezTo>
                    <a:pt x="1631059" y="896352"/>
                    <a:pt x="1634097" y="890276"/>
                    <a:pt x="1643211" y="884200"/>
                  </a:cubicBezTo>
                  <a:cubicBezTo>
                    <a:pt x="1646249" y="881162"/>
                    <a:pt x="1650047" y="880402"/>
                    <a:pt x="1654224" y="881542"/>
                  </a:cubicBezTo>
                  <a:close/>
                  <a:moveTo>
                    <a:pt x="2346903" y="878504"/>
                  </a:moveTo>
                  <a:cubicBezTo>
                    <a:pt x="2351080" y="879643"/>
                    <a:pt x="2355637" y="882681"/>
                    <a:pt x="2360194" y="887238"/>
                  </a:cubicBezTo>
                  <a:cubicBezTo>
                    <a:pt x="2369308" y="896352"/>
                    <a:pt x="2363232" y="905467"/>
                    <a:pt x="2354118" y="911543"/>
                  </a:cubicBezTo>
                  <a:cubicBezTo>
                    <a:pt x="2348042" y="914581"/>
                    <a:pt x="2335889" y="917619"/>
                    <a:pt x="2329813" y="905467"/>
                  </a:cubicBezTo>
                  <a:cubicBezTo>
                    <a:pt x="2323737" y="893314"/>
                    <a:pt x="2326775" y="887238"/>
                    <a:pt x="2335889" y="881162"/>
                  </a:cubicBezTo>
                  <a:cubicBezTo>
                    <a:pt x="2338928" y="878124"/>
                    <a:pt x="2342725" y="877364"/>
                    <a:pt x="2346903" y="878504"/>
                  </a:cubicBezTo>
                  <a:close/>
                  <a:moveTo>
                    <a:pt x="320515" y="872428"/>
                  </a:moveTo>
                  <a:cubicBezTo>
                    <a:pt x="324693" y="873567"/>
                    <a:pt x="329250" y="876605"/>
                    <a:pt x="333807" y="881162"/>
                  </a:cubicBezTo>
                  <a:cubicBezTo>
                    <a:pt x="342921" y="890276"/>
                    <a:pt x="336845" y="899391"/>
                    <a:pt x="327731" y="905467"/>
                  </a:cubicBezTo>
                  <a:cubicBezTo>
                    <a:pt x="321654" y="908505"/>
                    <a:pt x="309502" y="911543"/>
                    <a:pt x="303426" y="899391"/>
                  </a:cubicBezTo>
                  <a:cubicBezTo>
                    <a:pt x="297350" y="887238"/>
                    <a:pt x="300388" y="881162"/>
                    <a:pt x="309502" y="875086"/>
                  </a:cubicBezTo>
                  <a:cubicBezTo>
                    <a:pt x="312540" y="872048"/>
                    <a:pt x="316338" y="871288"/>
                    <a:pt x="320515" y="872428"/>
                  </a:cubicBezTo>
                  <a:close/>
                  <a:moveTo>
                    <a:pt x="1876003" y="866352"/>
                  </a:moveTo>
                  <a:cubicBezTo>
                    <a:pt x="1880180" y="867491"/>
                    <a:pt x="1884737" y="870529"/>
                    <a:pt x="1889294" y="875086"/>
                  </a:cubicBezTo>
                  <a:cubicBezTo>
                    <a:pt x="1898408" y="884200"/>
                    <a:pt x="1889294" y="896353"/>
                    <a:pt x="1883218" y="899391"/>
                  </a:cubicBezTo>
                  <a:cubicBezTo>
                    <a:pt x="1877142" y="902429"/>
                    <a:pt x="1864989" y="905467"/>
                    <a:pt x="1858913" y="893315"/>
                  </a:cubicBezTo>
                  <a:cubicBezTo>
                    <a:pt x="1852837" y="878124"/>
                    <a:pt x="1855875" y="872048"/>
                    <a:pt x="1864989" y="869010"/>
                  </a:cubicBezTo>
                  <a:cubicBezTo>
                    <a:pt x="1868028" y="865972"/>
                    <a:pt x="1871825" y="865212"/>
                    <a:pt x="1876003" y="866352"/>
                  </a:cubicBezTo>
                  <a:close/>
                  <a:moveTo>
                    <a:pt x="2000563" y="857238"/>
                  </a:moveTo>
                  <a:cubicBezTo>
                    <a:pt x="2004740" y="858377"/>
                    <a:pt x="2009298" y="861415"/>
                    <a:pt x="2013855" y="865972"/>
                  </a:cubicBezTo>
                  <a:cubicBezTo>
                    <a:pt x="2022969" y="875086"/>
                    <a:pt x="2013855" y="887239"/>
                    <a:pt x="2007779" y="890277"/>
                  </a:cubicBezTo>
                  <a:cubicBezTo>
                    <a:pt x="2001702" y="893315"/>
                    <a:pt x="1989550" y="896353"/>
                    <a:pt x="1983474" y="884201"/>
                  </a:cubicBezTo>
                  <a:cubicBezTo>
                    <a:pt x="1977398" y="872048"/>
                    <a:pt x="1980436" y="865972"/>
                    <a:pt x="1989550" y="859896"/>
                  </a:cubicBezTo>
                  <a:cubicBezTo>
                    <a:pt x="1992588" y="856858"/>
                    <a:pt x="1996386" y="856098"/>
                    <a:pt x="2000563" y="857238"/>
                  </a:cubicBezTo>
                  <a:close/>
                  <a:moveTo>
                    <a:pt x="420771" y="857238"/>
                  </a:moveTo>
                  <a:cubicBezTo>
                    <a:pt x="424948" y="858377"/>
                    <a:pt x="429505" y="861415"/>
                    <a:pt x="434062" y="865972"/>
                  </a:cubicBezTo>
                  <a:cubicBezTo>
                    <a:pt x="443177" y="875086"/>
                    <a:pt x="437101" y="884201"/>
                    <a:pt x="427986" y="890277"/>
                  </a:cubicBezTo>
                  <a:cubicBezTo>
                    <a:pt x="421910" y="893315"/>
                    <a:pt x="409758" y="896353"/>
                    <a:pt x="403682" y="884201"/>
                  </a:cubicBezTo>
                  <a:cubicBezTo>
                    <a:pt x="397606" y="872048"/>
                    <a:pt x="403682" y="865972"/>
                    <a:pt x="409758" y="859896"/>
                  </a:cubicBezTo>
                  <a:cubicBezTo>
                    <a:pt x="412796" y="856858"/>
                    <a:pt x="416594" y="856098"/>
                    <a:pt x="420771" y="857238"/>
                  </a:cubicBezTo>
                  <a:close/>
                  <a:moveTo>
                    <a:pt x="2237532" y="848124"/>
                  </a:moveTo>
                  <a:cubicBezTo>
                    <a:pt x="2241710" y="849263"/>
                    <a:pt x="2246267" y="852301"/>
                    <a:pt x="2250824" y="856858"/>
                  </a:cubicBezTo>
                  <a:cubicBezTo>
                    <a:pt x="2259938" y="865972"/>
                    <a:pt x="2250824" y="878125"/>
                    <a:pt x="2244748" y="881163"/>
                  </a:cubicBezTo>
                  <a:cubicBezTo>
                    <a:pt x="2238672" y="884201"/>
                    <a:pt x="2226519" y="887239"/>
                    <a:pt x="2220443" y="875087"/>
                  </a:cubicBezTo>
                  <a:cubicBezTo>
                    <a:pt x="2214367" y="859896"/>
                    <a:pt x="2217405" y="853820"/>
                    <a:pt x="2226519" y="850782"/>
                  </a:cubicBezTo>
                  <a:cubicBezTo>
                    <a:pt x="2229557" y="847744"/>
                    <a:pt x="2233355" y="846984"/>
                    <a:pt x="2237532" y="848124"/>
                  </a:cubicBezTo>
                  <a:close/>
                  <a:moveTo>
                    <a:pt x="211145" y="848124"/>
                  </a:moveTo>
                  <a:cubicBezTo>
                    <a:pt x="215322" y="849263"/>
                    <a:pt x="219879" y="852301"/>
                    <a:pt x="224436" y="856858"/>
                  </a:cubicBezTo>
                  <a:cubicBezTo>
                    <a:pt x="233551" y="865972"/>
                    <a:pt x="227475" y="875087"/>
                    <a:pt x="218360" y="881163"/>
                  </a:cubicBezTo>
                  <a:cubicBezTo>
                    <a:pt x="212284" y="884201"/>
                    <a:pt x="200132" y="887239"/>
                    <a:pt x="194056" y="875087"/>
                  </a:cubicBezTo>
                  <a:cubicBezTo>
                    <a:pt x="187980" y="859896"/>
                    <a:pt x="194056" y="856858"/>
                    <a:pt x="200132" y="850782"/>
                  </a:cubicBezTo>
                  <a:cubicBezTo>
                    <a:pt x="203170" y="847744"/>
                    <a:pt x="206967" y="846984"/>
                    <a:pt x="211145" y="848124"/>
                  </a:cubicBezTo>
                  <a:close/>
                  <a:moveTo>
                    <a:pt x="1511435" y="839009"/>
                  </a:moveTo>
                  <a:cubicBezTo>
                    <a:pt x="1515613" y="840148"/>
                    <a:pt x="1520170" y="843186"/>
                    <a:pt x="1524727" y="847743"/>
                  </a:cubicBezTo>
                  <a:cubicBezTo>
                    <a:pt x="1533841" y="856857"/>
                    <a:pt x="1527765" y="865972"/>
                    <a:pt x="1518651" y="872048"/>
                  </a:cubicBezTo>
                  <a:cubicBezTo>
                    <a:pt x="1512575" y="875086"/>
                    <a:pt x="1500422" y="878124"/>
                    <a:pt x="1494346" y="865972"/>
                  </a:cubicBezTo>
                  <a:cubicBezTo>
                    <a:pt x="1488270" y="850781"/>
                    <a:pt x="1491308" y="844705"/>
                    <a:pt x="1500422" y="841667"/>
                  </a:cubicBezTo>
                  <a:cubicBezTo>
                    <a:pt x="1503460" y="838629"/>
                    <a:pt x="1507258" y="837869"/>
                    <a:pt x="1511435" y="839009"/>
                  </a:cubicBezTo>
                  <a:close/>
                  <a:moveTo>
                    <a:pt x="1253200" y="826857"/>
                  </a:moveTo>
                  <a:cubicBezTo>
                    <a:pt x="1257378" y="827996"/>
                    <a:pt x="1261935" y="831034"/>
                    <a:pt x="1266492" y="835591"/>
                  </a:cubicBezTo>
                  <a:cubicBezTo>
                    <a:pt x="1275606" y="844705"/>
                    <a:pt x="1269530" y="853820"/>
                    <a:pt x="1260416" y="859896"/>
                  </a:cubicBezTo>
                  <a:cubicBezTo>
                    <a:pt x="1254340" y="862934"/>
                    <a:pt x="1242187" y="865972"/>
                    <a:pt x="1236111" y="853820"/>
                  </a:cubicBezTo>
                  <a:cubicBezTo>
                    <a:pt x="1230035" y="841667"/>
                    <a:pt x="1233073" y="832553"/>
                    <a:pt x="1242187" y="829515"/>
                  </a:cubicBezTo>
                  <a:cubicBezTo>
                    <a:pt x="1245225" y="826477"/>
                    <a:pt x="1249023" y="825717"/>
                    <a:pt x="1253200" y="826857"/>
                  </a:cubicBezTo>
                  <a:close/>
                  <a:moveTo>
                    <a:pt x="2428930" y="814705"/>
                  </a:moveTo>
                  <a:cubicBezTo>
                    <a:pt x="2433107" y="815844"/>
                    <a:pt x="2437664" y="818882"/>
                    <a:pt x="2442221" y="823439"/>
                  </a:cubicBezTo>
                  <a:cubicBezTo>
                    <a:pt x="2451336" y="832553"/>
                    <a:pt x="2445259" y="841668"/>
                    <a:pt x="2436145" y="847744"/>
                  </a:cubicBezTo>
                  <a:cubicBezTo>
                    <a:pt x="2430069" y="850782"/>
                    <a:pt x="2417917" y="853820"/>
                    <a:pt x="2411841" y="841668"/>
                  </a:cubicBezTo>
                  <a:cubicBezTo>
                    <a:pt x="2405765" y="829515"/>
                    <a:pt x="2411841" y="823439"/>
                    <a:pt x="2417917" y="817363"/>
                  </a:cubicBezTo>
                  <a:cubicBezTo>
                    <a:pt x="2420955" y="814325"/>
                    <a:pt x="2424753" y="813565"/>
                    <a:pt x="2428930" y="814705"/>
                  </a:cubicBezTo>
                  <a:close/>
                  <a:moveTo>
                    <a:pt x="991927" y="814705"/>
                  </a:moveTo>
                  <a:cubicBezTo>
                    <a:pt x="996104" y="815844"/>
                    <a:pt x="1000661" y="818882"/>
                    <a:pt x="1005218" y="823439"/>
                  </a:cubicBezTo>
                  <a:cubicBezTo>
                    <a:pt x="1014333" y="832553"/>
                    <a:pt x="1005218" y="844706"/>
                    <a:pt x="999142" y="847744"/>
                  </a:cubicBezTo>
                  <a:cubicBezTo>
                    <a:pt x="993066" y="850782"/>
                    <a:pt x="980914" y="853820"/>
                    <a:pt x="974838" y="841668"/>
                  </a:cubicBezTo>
                  <a:cubicBezTo>
                    <a:pt x="968762" y="829515"/>
                    <a:pt x="974838" y="823439"/>
                    <a:pt x="980914" y="817363"/>
                  </a:cubicBezTo>
                  <a:cubicBezTo>
                    <a:pt x="983952" y="814325"/>
                    <a:pt x="987750" y="813565"/>
                    <a:pt x="991927" y="814705"/>
                  </a:cubicBezTo>
                  <a:close/>
                  <a:moveTo>
                    <a:pt x="894709" y="814705"/>
                  </a:moveTo>
                  <a:cubicBezTo>
                    <a:pt x="898887" y="815844"/>
                    <a:pt x="903444" y="818882"/>
                    <a:pt x="908001" y="823439"/>
                  </a:cubicBezTo>
                  <a:cubicBezTo>
                    <a:pt x="917115" y="832553"/>
                    <a:pt x="911039" y="841668"/>
                    <a:pt x="901925" y="847744"/>
                  </a:cubicBezTo>
                  <a:cubicBezTo>
                    <a:pt x="895849" y="850782"/>
                    <a:pt x="883696" y="853820"/>
                    <a:pt x="877620" y="841668"/>
                  </a:cubicBezTo>
                  <a:cubicBezTo>
                    <a:pt x="871544" y="829515"/>
                    <a:pt x="874582" y="823439"/>
                    <a:pt x="883696" y="817363"/>
                  </a:cubicBezTo>
                  <a:cubicBezTo>
                    <a:pt x="886734" y="814325"/>
                    <a:pt x="890532" y="813565"/>
                    <a:pt x="894709" y="814705"/>
                  </a:cubicBezTo>
                  <a:close/>
                  <a:moveTo>
                    <a:pt x="2088668" y="805591"/>
                  </a:moveTo>
                  <a:cubicBezTo>
                    <a:pt x="2092845" y="806730"/>
                    <a:pt x="2097402" y="809768"/>
                    <a:pt x="2101959" y="814325"/>
                  </a:cubicBezTo>
                  <a:cubicBezTo>
                    <a:pt x="2111073" y="823439"/>
                    <a:pt x="2104997" y="832554"/>
                    <a:pt x="2095883" y="838630"/>
                  </a:cubicBezTo>
                  <a:cubicBezTo>
                    <a:pt x="2089807" y="841668"/>
                    <a:pt x="2077654" y="844706"/>
                    <a:pt x="2071578" y="832554"/>
                  </a:cubicBezTo>
                  <a:cubicBezTo>
                    <a:pt x="2065502" y="817363"/>
                    <a:pt x="2068540" y="811287"/>
                    <a:pt x="2077654" y="808249"/>
                  </a:cubicBezTo>
                  <a:cubicBezTo>
                    <a:pt x="2080693" y="805211"/>
                    <a:pt x="2084490" y="804451"/>
                    <a:pt x="2088668" y="805591"/>
                  </a:cubicBezTo>
                  <a:close/>
                  <a:moveTo>
                    <a:pt x="575712" y="802553"/>
                  </a:moveTo>
                  <a:cubicBezTo>
                    <a:pt x="579890" y="803692"/>
                    <a:pt x="584447" y="806730"/>
                    <a:pt x="589004" y="811287"/>
                  </a:cubicBezTo>
                  <a:cubicBezTo>
                    <a:pt x="598118" y="820401"/>
                    <a:pt x="589004" y="832554"/>
                    <a:pt x="582928" y="835592"/>
                  </a:cubicBezTo>
                  <a:cubicBezTo>
                    <a:pt x="576852" y="838630"/>
                    <a:pt x="564699" y="841668"/>
                    <a:pt x="558623" y="829516"/>
                  </a:cubicBezTo>
                  <a:cubicBezTo>
                    <a:pt x="552547" y="817363"/>
                    <a:pt x="555585" y="811287"/>
                    <a:pt x="564699" y="805211"/>
                  </a:cubicBezTo>
                  <a:cubicBezTo>
                    <a:pt x="567737" y="802173"/>
                    <a:pt x="571535" y="801413"/>
                    <a:pt x="575712" y="802553"/>
                  </a:cubicBezTo>
                  <a:close/>
                  <a:moveTo>
                    <a:pt x="1602577" y="796477"/>
                  </a:moveTo>
                  <a:cubicBezTo>
                    <a:pt x="1606755" y="797616"/>
                    <a:pt x="1611312" y="800654"/>
                    <a:pt x="1615869" y="805211"/>
                  </a:cubicBezTo>
                  <a:cubicBezTo>
                    <a:pt x="1624983" y="814325"/>
                    <a:pt x="1615869" y="826478"/>
                    <a:pt x="1609793" y="829516"/>
                  </a:cubicBezTo>
                  <a:cubicBezTo>
                    <a:pt x="1603717" y="832554"/>
                    <a:pt x="1591564" y="835592"/>
                    <a:pt x="1585488" y="823440"/>
                  </a:cubicBezTo>
                  <a:cubicBezTo>
                    <a:pt x="1579412" y="811287"/>
                    <a:pt x="1582450" y="805211"/>
                    <a:pt x="1591564" y="799135"/>
                  </a:cubicBezTo>
                  <a:cubicBezTo>
                    <a:pt x="1594602" y="796097"/>
                    <a:pt x="1598400" y="795337"/>
                    <a:pt x="1602577" y="796477"/>
                  </a:cubicBezTo>
                  <a:close/>
                  <a:moveTo>
                    <a:pt x="1104335" y="793438"/>
                  </a:moveTo>
                  <a:cubicBezTo>
                    <a:pt x="1108513" y="794577"/>
                    <a:pt x="1113070" y="797615"/>
                    <a:pt x="1117627" y="802172"/>
                  </a:cubicBezTo>
                  <a:cubicBezTo>
                    <a:pt x="1126741" y="811286"/>
                    <a:pt x="1117627" y="823439"/>
                    <a:pt x="1111551" y="826477"/>
                  </a:cubicBezTo>
                  <a:cubicBezTo>
                    <a:pt x="1105474" y="829515"/>
                    <a:pt x="1093322" y="832553"/>
                    <a:pt x="1087246" y="820401"/>
                  </a:cubicBezTo>
                  <a:cubicBezTo>
                    <a:pt x="1081170" y="805210"/>
                    <a:pt x="1084208" y="799134"/>
                    <a:pt x="1093322" y="796096"/>
                  </a:cubicBezTo>
                  <a:cubicBezTo>
                    <a:pt x="1096360" y="793058"/>
                    <a:pt x="1100158" y="792298"/>
                    <a:pt x="1104335" y="793438"/>
                  </a:cubicBezTo>
                  <a:close/>
                  <a:moveTo>
                    <a:pt x="791415" y="793438"/>
                  </a:moveTo>
                  <a:cubicBezTo>
                    <a:pt x="795593" y="794577"/>
                    <a:pt x="800150" y="797615"/>
                    <a:pt x="804707" y="802172"/>
                  </a:cubicBezTo>
                  <a:cubicBezTo>
                    <a:pt x="813821" y="811286"/>
                    <a:pt x="807745" y="820401"/>
                    <a:pt x="798631" y="826477"/>
                  </a:cubicBezTo>
                  <a:cubicBezTo>
                    <a:pt x="792555" y="829515"/>
                    <a:pt x="780402" y="832553"/>
                    <a:pt x="774326" y="820401"/>
                  </a:cubicBezTo>
                  <a:cubicBezTo>
                    <a:pt x="768250" y="805210"/>
                    <a:pt x="771288" y="799134"/>
                    <a:pt x="780402" y="796096"/>
                  </a:cubicBezTo>
                  <a:cubicBezTo>
                    <a:pt x="783440" y="793058"/>
                    <a:pt x="787238" y="792298"/>
                    <a:pt x="791415" y="793438"/>
                  </a:cubicBezTo>
                  <a:close/>
                  <a:moveTo>
                    <a:pt x="1371684" y="784324"/>
                  </a:moveTo>
                  <a:cubicBezTo>
                    <a:pt x="1375862" y="785463"/>
                    <a:pt x="1380419" y="788501"/>
                    <a:pt x="1384976" y="793058"/>
                  </a:cubicBezTo>
                  <a:cubicBezTo>
                    <a:pt x="1394090" y="802172"/>
                    <a:pt x="1384976" y="814325"/>
                    <a:pt x="1378900" y="817363"/>
                  </a:cubicBezTo>
                  <a:cubicBezTo>
                    <a:pt x="1372824" y="820401"/>
                    <a:pt x="1360671" y="823439"/>
                    <a:pt x="1354595" y="811287"/>
                  </a:cubicBezTo>
                  <a:cubicBezTo>
                    <a:pt x="1348519" y="796096"/>
                    <a:pt x="1351557" y="790020"/>
                    <a:pt x="1360671" y="786982"/>
                  </a:cubicBezTo>
                  <a:cubicBezTo>
                    <a:pt x="1363709" y="783944"/>
                    <a:pt x="1367507" y="783184"/>
                    <a:pt x="1371684" y="784324"/>
                  </a:cubicBezTo>
                  <a:close/>
                  <a:moveTo>
                    <a:pt x="472418" y="781286"/>
                  </a:moveTo>
                  <a:cubicBezTo>
                    <a:pt x="476596" y="782425"/>
                    <a:pt x="481153" y="785463"/>
                    <a:pt x="485710" y="790020"/>
                  </a:cubicBezTo>
                  <a:cubicBezTo>
                    <a:pt x="494824" y="799134"/>
                    <a:pt x="488748" y="808249"/>
                    <a:pt x="479634" y="814325"/>
                  </a:cubicBezTo>
                  <a:cubicBezTo>
                    <a:pt x="473557" y="817363"/>
                    <a:pt x="461405" y="820401"/>
                    <a:pt x="455329" y="808249"/>
                  </a:cubicBezTo>
                  <a:cubicBezTo>
                    <a:pt x="449253" y="796096"/>
                    <a:pt x="452291" y="790020"/>
                    <a:pt x="461405" y="783944"/>
                  </a:cubicBezTo>
                  <a:cubicBezTo>
                    <a:pt x="464443" y="780906"/>
                    <a:pt x="468241" y="780146"/>
                    <a:pt x="472418" y="781286"/>
                  </a:cubicBezTo>
                  <a:close/>
                  <a:moveTo>
                    <a:pt x="1803089" y="778248"/>
                  </a:moveTo>
                  <a:cubicBezTo>
                    <a:pt x="1807266" y="779387"/>
                    <a:pt x="1811824" y="782425"/>
                    <a:pt x="1816381" y="786982"/>
                  </a:cubicBezTo>
                  <a:cubicBezTo>
                    <a:pt x="1825495" y="796096"/>
                    <a:pt x="1816381" y="808249"/>
                    <a:pt x="1810305" y="811287"/>
                  </a:cubicBezTo>
                  <a:cubicBezTo>
                    <a:pt x="1804228" y="814325"/>
                    <a:pt x="1792076" y="817363"/>
                    <a:pt x="1786000" y="805211"/>
                  </a:cubicBezTo>
                  <a:cubicBezTo>
                    <a:pt x="1779924" y="793058"/>
                    <a:pt x="1779924" y="786982"/>
                    <a:pt x="1792076" y="780906"/>
                  </a:cubicBezTo>
                  <a:cubicBezTo>
                    <a:pt x="1795114" y="777868"/>
                    <a:pt x="1798912" y="777108"/>
                    <a:pt x="1803089" y="778248"/>
                  </a:cubicBezTo>
                  <a:close/>
                  <a:moveTo>
                    <a:pt x="675968" y="772172"/>
                  </a:moveTo>
                  <a:cubicBezTo>
                    <a:pt x="680146" y="773311"/>
                    <a:pt x="684703" y="776349"/>
                    <a:pt x="689260" y="780906"/>
                  </a:cubicBezTo>
                  <a:cubicBezTo>
                    <a:pt x="698374" y="790020"/>
                    <a:pt x="689260" y="802173"/>
                    <a:pt x="683184" y="805211"/>
                  </a:cubicBezTo>
                  <a:cubicBezTo>
                    <a:pt x="677107" y="808249"/>
                    <a:pt x="664955" y="811287"/>
                    <a:pt x="658879" y="799135"/>
                  </a:cubicBezTo>
                  <a:cubicBezTo>
                    <a:pt x="652803" y="786982"/>
                    <a:pt x="652803" y="780906"/>
                    <a:pt x="664955" y="774830"/>
                  </a:cubicBezTo>
                  <a:cubicBezTo>
                    <a:pt x="667993" y="771792"/>
                    <a:pt x="671791" y="771032"/>
                    <a:pt x="675968" y="772172"/>
                  </a:cubicBezTo>
                  <a:close/>
                  <a:moveTo>
                    <a:pt x="302287" y="769134"/>
                  </a:moveTo>
                  <a:cubicBezTo>
                    <a:pt x="306465" y="770273"/>
                    <a:pt x="311022" y="773311"/>
                    <a:pt x="315579" y="777868"/>
                  </a:cubicBezTo>
                  <a:cubicBezTo>
                    <a:pt x="324693" y="786982"/>
                    <a:pt x="318617" y="796097"/>
                    <a:pt x="309503" y="802173"/>
                  </a:cubicBezTo>
                  <a:cubicBezTo>
                    <a:pt x="303427" y="805211"/>
                    <a:pt x="291274" y="808249"/>
                    <a:pt x="285198" y="796097"/>
                  </a:cubicBezTo>
                  <a:cubicBezTo>
                    <a:pt x="279122" y="780906"/>
                    <a:pt x="282160" y="774830"/>
                    <a:pt x="291274" y="771792"/>
                  </a:cubicBezTo>
                  <a:cubicBezTo>
                    <a:pt x="294312" y="768754"/>
                    <a:pt x="298110" y="767994"/>
                    <a:pt x="302287" y="769134"/>
                  </a:cubicBezTo>
                  <a:close/>
                  <a:moveTo>
                    <a:pt x="2313484" y="766096"/>
                  </a:moveTo>
                  <a:cubicBezTo>
                    <a:pt x="2317661" y="767235"/>
                    <a:pt x="2322218" y="770273"/>
                    <a:pt x="2326775" y="774830"/>
                  </a:cubicBezTo>
                  <a:cubicBezTo>
                    <a:pt x="2335890" y="783944"/>
                    <a:pt x="2329814" y="793059"/>
                    <a:pt x="2320699" y="799135"/>
                  </a:cubicBezTo>
                  <a:cubicBezTo>
                    <a:pt x="2314623" y="802173"/>
                    <a:pt x="2302471" y="805211"/>
                    <a:pt x="2296395" y="793059"/>
                  </a:cubicBezTo>
                  <a:cubicBezTo>
                    <a:pt x="2290319" y="780906"/>
                    <a:pt x="2296395" y="774830"/>
                    <a:pt x="2302471" y="768754"/>
                  </a:cubicBezTo>
                  <a:cubicBezTo>
                    <a:pt x="2305509" y="765716"/>
                    <a:pt x="2309307" y="764956"/>
                    <a:pt x="2313484" y="766096"/>
                  </a:cubicBezTo>
                  <a:close/>
                  <a:moveTo>
                    <a:pt x="1921574" y="766096"/>
                  </a:moveTo>
                  <a:cubicBezTo>
                    <a:pt x="1925751" y="767235"/>
                    <a:pt x="1930308" y="770273"/>
                    <a:pt x="1934865" y="774830"/>
                  </a:cubicBezTo>
                  <a:cubicBezTo>
                    <a:pt x="1943980" y="783944"/>
                    <a:pt x="1934865" y="796097"/>
                    <a:pt x="1928789" y="799135"/>
                  </a:cubicBezTo>
                  <a:cubicBezTo>
                    <a:pt x="1922713" y="802173"/>
                    <a:pt x="1910561" y="805211"/>
                    <a:pt x="1904485" y="793059"/>
                  </a:cubicBezTo>
                  <a:cubicBezTo>
                    <a:pt x="1898409" y="780906"/>
                    <a:pt x="1904485" y="774830"/>
                    <a:pt x="1910561" y="768754"/>
                  </a:cubicBezTo>
                  <a:cubicBezTo>
                    <a:pt x="1913599" y="765716"/>
                    <a:pt x="1917397" y="764956"/>
                    <a:pt x="1921574" y="766096"/>
                  </a:cubicBezTo>
                  <a:close/>
                  <a:moveTo>
                    <a:pt x="2176771" y="756982"/>
                  </a:moveTo>
                  <a:cubicBezTo>
                    <a:pt x="2180948" y="758121"/>
                    <a:pt x="2185505" y="761159"/>
                    <a:pt x="2190062" y="765716"/>
                  </a:cubicBezTo>
                  <a:cubicBezTo>
                    <a:pt x="2199177" y="774830"/>
                    <a:pt x="2190062" y="786983"/>
                    <a:pt x="2183986" y="790021"/>
                  </a:cubicBezTo>
                  <a:cubicBezTo>
                    <a:pt x="2177910" y="793059"/>
                    <a:pt x="2165758" y="796097"/>
                    <a:pt x="2159682" y="783945"/>
                  </a:cubicBezTo>
                  <a:cubicBezTo>
                    <a:pt x="2153606" y="771792"/>
                    <a:pt x="2159682" y="765716"/>
                    <a:pt x="2165758" y="759640"/>
                  </a:cubicBezTo>
                  <a:cubicBezTo>
                    <a:pt x="2168796" y="756602"/>
                    <a:pt x="2172594" y="755842"/>
                    <a:pt x="2176771" y="756982"/>
                  </a:cubicBezTo>
                  <a:close/>
                  <a:moveTo>
                    <a:pt x="1702833" y="750906"/>
                  </a:moveTo>
                  <a:cubicBezTo>
                    <a:pt x="1707011" y="752045"/>
                    <a:pt x="1711568" y="755083"/>
                    <a:pt x="1716125" y="759640"/>
                  </a:cubicBezTo>
                  <a:cubicBezTo>
                    <a:pt x="1725239" y="768754"/>
                    <a:pt x="1716125" y="780907"/>
                    <a:pt x="1710049" y="783945"/>
                  </a:cubicBezTo>
                  <a:cubicBezTo>
                    <a:pt x="1703973" y="786983"/>
                    <a:pt x="1691820" y="790021"/>
                    <a:pt x="1685744" y="777869"/>
                  </a:cubicBezTo>
                  <a:cubicBezTo>
                    <a:pt x="1679668" y="765716"/>
                    <a:pt x="1682706" y="759640"/>
                    <a:pt x="1691820" y="753564"/>
                  </a:cubicBezTo>
                  <a:cubicBezTo>
                    <a:pt x="1694858" y="750526"/>
                    <a:pt x="1698656" y="749766"/>
                    <a:pt x="1702833" y="750906"/>
                  </a:cubicBezTo>
                  <a:close/>
                  <a:moveTo>
                    <a:pt x="1210667" y="741791"/>
                  </a:moveTo>
                  <a:cubicBezTo>
                    <a:pt x="1214845" y="742930"/>
                    <a:pt x="1219402" y="745968"/>
                    <a:pt x="1223959" y="750525"/>
                  </a:cubicBezTo>
                  <a:cubicBezTo>
                    <a:pt x="1233073" y="759639"/>
                    <a:pt x="1226997" y="768754"/>
                    <a:pt x="1217883" y="774830"/>
                  </a:cubicBezTo>
                  <a:cubicBezTo>
                    <a:pt x="1211806" y="777868"/>
                    <a:pt x="1199654" y="780906"/>
                    <a:pt x="1193578" y="768754"/>
                  </a:cubicBezTo>
                  <a:cubicBezTo>
                    <a:pt x="1187502" y="753563"/>
                    <a:pt x="1190540" y="747487"/>
                    <a:pt x="1199654" y="744449"/>
                  </a:cubicBezTo>
                  <a:cubicBezTo>
                    <a:pt x="1202692" y="741411"/>
                    <a:pt x="1206490" y="740651"/>
                    <a:pt x="1210667" y="741791"/>
                  </a:cubicBezTo>
                  <a:close/>
                  <a:moveTo>
                    <a:pt x="1450674" y="723563"/>
                  </a:moveTo>
                  <a:cubicBezTo>
                    <a:pt x="1454852" y="724702"/>
                    <a:pt x="1459409" y="727740"/>
                    <a:pt x="1463966" y="732297"/>
                  </a:cubicBezTo>
                  <a:cubicBezTo>
                    <a:pt x="1473080" y="741411"/>
                    <a:pt x="1463966" y="753564"/>
                    <a:pt x="1457890" y="756602"/>
                  </a:cubicBezTo>
                  <a:cubicBezTo>
                    <a:pt x="1451814" y="759640"/>
                    <a:pt x="1439661" y="762678"/>
                    <a:pt x="1433585" y="750526"/>
                  </a:cubicBezTo>
                  <a:cubicBezTo>
                    <a:pt x="1427509" y="738373"/>
                    <a:pt x="1430547" y="732297"/>
                    <a:pt x="1439661" y="726221"/>
                  </a:cubicBezTo>
                  <a:cubicBezTo>
                    <a:pt x="1442699" y="723183"/>
                    <a:pt x="1446497" y="722423"/>
                    <a:pt x="1450674" y="723563"/>
                  </a:cubicBezTo>
                  <a:close/>
                  <a:moveTo>
                    <a:pt x="2021829" y="720525"/>
                  </a:moveTo>
                  <a:cubicBezTo>
                    <a:pt x="2026007" y="721664"/>
                    <a:pt x="2030564" y="724702"/>
                    <a:pt x="2035121" y="729259"/>
                  </a:cubicBezTo>
                  <a:cubicBezTo>
                    <a:pt x="2044235" y="738373"/>
                    <a:pt x="2038159" y="747488"/>
                    <a:pt x="2029045" y="753564"/>
                  </a:cubicBezTo>
                  <a:cubicBezTo>
                    <a:pt x="2022969" y="756602"/>
                    <a:pt x="2010816" y="759640"/>
                    <a:pt x="2004740" y="747488"/>
                  </a:cubicBezTo>
                  <a:cubicBezTo>
                    <a:pt x="1998664" y="735335"/>
                    <a:pt x="2001702" y="726221"/>
                    <a:pt x="2010816" y="723183"/>
                  </a:cubicBezTo>
                  <a:cubicBezTo>
                    <a:pt x="2013854" y="720145"/>
                    <a:pt x="2017652" y="719385"/>
                    <a:pt x="2021829" y="720525"/>
                  </a:cubicBezTo>
                  <a:close/>
                  <a:moveTo>
                    <a:pt x="387352" y="720525"/>
                  </a:moveTo>
                  <a:cubicBezTo>
                    <a:pt x="391530" y="721664"/>
                    <a:pt x="396087" y="724702"/>
                    <a:pt x="400644" y="729259"/>
                  </a:cubicBezTo>
                  <a:cubicBezTo>
                    <a:pt x="409758" y="738373"/>
                    <a:pt x="403682" y="747488"/>
                    <a:pt x="394568" y="753564"/>
                  </a:cubicBezTo>
                  <a:cubicBezTo>
                    <a:pt x="388492" y="756602"/>
                    <a:pt x="376339" y="759640"/>
                    <a:pt x="370263" y="747488"/>
                  </a:cubicBezTo>
                  <a:cubicBezTo>
                    <a:pt x="364187" y="732297"/>
                    <a:pt x="367225" y="726221"/>
                    <a:pt x="376339" y="723183"/>
                  </a:cubicBezTo>
                  <a:cubicBezTo>
                    <a:pt x="379377" y="720145"/>
                    <a:pt x="383175" y="719385"/>
                    <a:pt x="387352" y="720525"/>
                  </a:cubicBezTo>
                  <a:close/>
                  <a:moveTo>
                    <a:pt x="1049650" y="702297"/>
                  </a:moveTo>
                  <a:cubicBezTo>
                    <a:pt x="1053828" y="703436"/>
                    <a:pt x="1058385" y="706474"/>
                    <a:pt x="1062942" y="711031"/>
                  </a:cubicBezTo>
                  <a:cubicBezTo>
                    <a:pt x="1072056" y="720145"/>
                    <a:pt x="1062942" y="732298"/>
                    <a:pt x="1056866" y="735336"/>
                  </a:cubicBezTo>
                  <a:cubicBezTo>
                    <a:pt x="1050790" y="738374"/>
                    <a:pt x="1038637" y="741412"/>
                    <a:pt x="1032561" y="729260"/>
                  </a:cubicBezTo>
                  <a:cubicBezTo>
                    <a:pt x="1026485" y="717107"/>
                    <a:pt x="1029523" y="707993"/>
                    <a:pt x="1038637" y="704955"/>
                  </a:cubicBezTo>
                  <a:cubicBezTo>
                    <a:pt x="1041675" y="701917"/>
                    <a:pt x="1045473" y="701157"/>
                    <a:pt x="1049650" y="702297"/>
                  </a:cubicBezTo>
                  <a:close/>
                  <a:moveTo>
                    <a:pt x="931165" y="702297"/>
                  </a:moveTo>
                  <a:cubicBezTo>
                    <a:pt x="935343" y="703436"/>
                    <a:pt x="939900" y="706474"/>
                    <a:pt x="944457" y="711031"/>
                  </a:cubicBezTo>
                  <a:cubicBezTo>
                    <a:pt x="953571" y="720145"/>
                    <a:pt x="947495" y="729260"/>
                    <a:pt x="938381" y="735336"/>
                  </a:cubicBezTo>
                  <a:cubicBezTo>
                    <a:pt x="932305" y="738374"/>
                    <a:pt x="920152" y="741412"/>
                    <a:pt x="914076" y="729260"/>
                  </a:cubicBezTo>
                  <a:cubicBezTo>
                    <a:pt x="908000" y="717107"/>
                    <a:pt x="911038" y="711031"/>
                    <a:pt x="920152" y="704955"/>
                  </a:cubicBezTo>
                  <a:cubicBezTo>
                    <a:pt x="923190" y="701917"/>
                    <a:pt x="926988" y="701157"/>
                    <a:pt x="931165" y="702297"/>
                  </a:cubicBezTo>
                  <a:close/>
                  <a:moveTo>
                    <a:pt x="1547892" y="699259"/>
                  </a:moveTo>
                  <a:cubicBezTo>
                    <a:pt x="1552070" y="700398"/>
                    <a:pt x="1556627" y="703436"/>
                    <a:pt x="1561184" y="707993"/>
                  </a:cubicBezTo>
                  <a:cubicBezTo>
                    <a:pt x="1570298" y="717107"/>
                    <a:pt x="1561184" y="729260"/>
                    <a:pt x="1555108" y="732298"/>
                  </a:cubicBezTo>
                  <a:cubicBezTo>
                    <a:pt x="1549032" y="735336"/>
                    <a:pt x="1536879" y="738374"/>
                    <a:pt x="1530803" y="726222"/>
                  </a:cubicBezTo>
                  <a:cubicBezTo>
                    <a:pt x="1524727" y="711031"/>
                    <a:pt x="1527765" y="704955"/>
                    <a:pt x="1536879" y="701917"/>
                  </a:cubicBezTo>
                  <a:cubicBezTo>
                    <a:pt x="1539917" y="698879"/>
                    <a:pt x="1543715" y="698119"/>
                    <a:pt x="1547892" y="699259"/>
                  </a:cubicBezTo>
                  <a:close/>
                  <a:moveTo>
                    <a:pt x="1313961" y="699259"/>
                  </a:moveTo>
                  <a:cubicBezTo>
                    <a:pt x="1318139" y="700398"/>
                    <a:pt x="1322696" y="703436"/>
                    <a:pt x="1327253" y="707993"/>
                  </a:cubicBezTo>
                  <a:cubicBezTo>
                    <a:pt x="1336367" y="717107"/>
                    <a:pt x="1330291" y="726222"/>
                    <a:pt x="1321177" y="732298"/>
                  </a:cubicBezTo>
                  <a:cubicBezTo>
                    <a:pt x="1315101" y="735336"/>
                    <a:pt x="1302948" y="738374"/>
                    <a:pt x="1296872" y="726222"/>
                  </a:cubicBezTo>
                  <a:cubicBezTo>
                    <a:pt x="1290796" y="714069"/>
                    <a:pt x="1293834" y="707993"/>
                    <a:pt x="1302948" y="701917"/>
                  </a:cubicBezTo>
                  <a:cubicBezTo>
                    <a:pt x="1305986" y="698879"/>
                    <a:pt x="1309784" y="698119"/>
                    <a:pt x="1313961" y="699259"/>
                  </a:cubicBezTo>
                  <a:close/>
                  <a:moveTo>
                    <a:pt x="2413739" y="696220"/>
                  </a:moveTo>
                  <a:cubicBezTo>
                    <a:pt x="2417917" y="697359"/>
                    <a:pt x="2422474" y="700397"/>
                    <a:pt x="2427031" y="704954"/>
                  </a:cubicBezTo>
                  <a:cubicBezTo>
                    <a:pt x="2436145" y="714068"/>
                    <a:pt x="2430069" y="723183"/>
                    <a:pt x="2420955" y="729259"/>
                  </a:cubicBezTo>
                  <a:cubicBezTo>
                    <a:pt x="2414878" y="732297"/>
                    <a:pt x="2402726" y="735335"/>
                    <a:pt x="2396650" y="723183"/>
                  </a:cubicBezTo>
                  <a:cubicBezTo>
                    <a:pt x="2390574" y="711030"/>
                    <a:pt x="2390574" y="701916"/>
                    <a:pt x="2402726" y="698878"/>
                  </a:cubicBezTo>
                  <a:cubicBezTo>
                    <a:pt x="2405764" y="695840"/>
                    <a:pt x="2409562" y="695080"/>
                    <a:pt x="2413739" y="696220"/>
                  </a:cubicBezTo>
                  <a:close/>
                  <a:moveTo>
                    <a:pt x="551408" y="690144"/>
                  </a:moveTo>
                  <a:cubicBezTo>
                    <a:pt x="555585" y="691283"/>
                    <a:pt x="560142" y="694321"/>
                    <a:pt x="564699" y="698878"/>
                  </a:cubicBezTo>
                  <a:cubicBezTo>
                    <a:pt x="573814" y="707992"/>
                    <a:pt x="567737" y="717107"/>
                    <a:pt x="558623" y="723183"/>
                  </a:cubicBezTo>
                  <a:cubicBezTo>
                    <a:pt x="552547" y="726221"/>
                    <a:pt x="540395" y="729259"/>
                    <a:pt x="534319" y="717107"/>
                  </a:cubicBezTo>
                  <a:cubicBezTo>
                    <a:pt x="528243" y="704954"/>
                    <a:pt x="534319" y="698878"/>
                    <a:pt x="540395" y="692802"/>
                  </a:cubicBezTo>
                  <a:cubicBezTo>
                    <a:pt x="543433" y="689764"/>
                    <a:pt x="547231" y="689004"/>
                    <a:pt x="551408" y="690144"/>
                  </a:cubicBezTo>
                  <a:close/>
                  <a:moveTo>
                    <a:pt x="830909" y="684068"/>
                  </a:moveTo>
                  <a:cubicBezTo>
                    <a:pt x="835087" y="685207"/>
                    <a:pt x="839644" y="688245"/>
                    <a:pt x="844201" y="692802"/>
                  </a:cubicBezTo>
                  <a:cubicBezTo>
                    <a:pt x="853315" y="701916"/>
                    <a:pt x="844201" y="714069"/>
                    <a:pt x="838125" y="717107"/>
                  </a:cubicBezTo>
                  <a:cubicBezTo>
                    <a:pt x="832048" y="720145"/>
                    <a:pt x="819896" y="723183"/>
                    <a:pt x="813820" y="711031"/>
                  </a:cubicBezTo>
                  <a:cubicBezTo>
                    <a:pt x="807744" y="698878"/>
                    <a:pt x="810782" y="692802"/>
                    <a:pt x="819896" y="686726"/>
                  </a:cubicBezTo>
                  <a:cubicBezTo>
                    <a:pt x="822934" y="683688"/>
                    <a:pt x="826732" y="682928"/>
                    <a:pt x="830909" y="684068"/>
                  </a:cubicBezTo>
                  <a:close/>
                  <a:moveTo>
                    <a:pt x="730653" y="677992"/>
                  </a:moveTo>
                  <a:cubicBezTo>
                    <a:pt x="734831" y="679131"/>
                    <a:pt x="739388" y="682169"/>
                    <a:pt x="743945" y="686726"/>
                  </a:cubicBezTo>
                  <a:cubicBezTo>
                    <a:pt x="753059" y="695840"/>
                    <a:pt x="743945" y="707993"/>
                    <a:pt x="737869" y="711031"/>
                  </a:cubicBezTo>
                  <a:cubicBezTo>
                    <a:pt x="731793" y="714069"/>
                    <a:pt x="719640" y="717107"/>
                    <a:pt x="713564" y="704955"/>
                  </a:cubicBezTo>
                  <a:cubicBezTo>
                    <a:pt x="707488" y="692802"/>
                    <a:pt x="710526" y="686726"/>
                    <a:pt x="719640" y="680650"/>
                  </a:cubicBezTo>
                  <a:cubicBezTo>
                    <a:pt x="722678" y="677612"/>
                    <a:pt x="726476" y="676852"/>
                    <a:pt x="730653" y="677992"/>
                  </a:cubicBezTo>
                  <a:close/>
                  <a:moveTo>
                    <a:pt x="2228418" y="671916"/>
                  </a:moveTo>
                  <a:cubicBezTo>
                    <a:pt x="2232595" y="673055"/>
                    <a:pt x="2237153" y="676093"/>
                    <a:pt x="2241710" y="680650"/>
                  </a:cubicBezTo>
                  <a:cubicBezTo>
                    <a:pt x="2250824" y="689764"/>
                    <a:pt x="2244748" y="698879"/>
                    <a:pt x="2235634" y="704955"/>
                  </a:cubicBezTo>
                  <a:cubicBezTo>
                    <a:pt x="2229557" y="707993"/>
                    <a:pt x="2217405" y="711031"/>
                    <a:pt x="2211329" y="698879"/>
                  </a:cubicBezTo>
                  <a:cubicBezTo>
                    <a:pt x="2205253" y="686726"/>
                    <a:pt x="2208291" y="680650"/>
                    <a:pt x="2217405" y="674574"/>
                  </a:cubicBezTo>
                  <a:cubicBezTo>
                    <a:pt x="2220443" y="671536"/>
                    <a:pt x="2224241" y="670776"/>
                    <a:pt x="2228418" y="671916"/>
                  </a:cubicBezTo>
                  <a:close/>
                  <a:moveTo>
                    <a:pt x="1839546" y="671916"/>
                  </a:moveTo>
                  <a:cubicBezTo>
                    <a:pt x="1843724" y="673055"/>
                    <a:pt x="1848281" y="676093"/>
                    <a:pt x="1852838" y="680650"/>
                  </a:cubicBezTo>
                  <a:cubicBezTo>
                    <a:pt x="1861952" y="689764"/>
                    <a:pt x="1855876" y="698879"/>
                    <a:pt x="1846762" y="704955"/>
                  </a:cubicBezTo>
                  <a:cubicBezTo>
                    <a:pt x="1840686" y="707993"/>
                    <a:pt x="1828533" y="711031"/>
                    <a:pt x="1822457" y="698879"/>
                  </a:cubicBezTo>
                  <a:cubicBezTo>
                    <a:pt x="1816381" y="686726"/>
                    <a:pt x="1819419" y="677612"/>
                    <a:pt x="1828533" y="674574"/>
                  </a:cubicBezTo>
                  <a:cubicBezTo>
                    <a:pt x="1831571" y="671536"/>
                    <a:pt x="1835369" y="670776"/>
                    <a:pt x="1839546" y="671916"/>
                  </a:cubicBezTo>
                  <a:close/>
                  <a:moveTo>
                    <a:pt x="2109933" y="656726"/>
                  </a:moveTo>
                  <a:cubicBezTo>
                    <a:pt x="2114111" y="657865"/>
                    <a:pt x="2118668" y="660903"/>
                    <a:pt x="2123225" y="665460"/>
                  </a:cubicBezTo>
                  <a:cubicBezTo>
                    <a:pt x="2132339" y="674574"/>
                    <a:pt x="2126263" y="683689"/>
                    <a:pt x="2117149" y="689765"/>
                  </a:cubicBezTo>
                  <a:cubicBezTo>
                    <a:pt x="2111072" y="692803"/>
                    <a:pt x="2098920" y="695841"/>
                    <a:pt x="2092844" y="683689"/>
                  </a:cubicBezTo>
                  <a:cubicBezTo>
                    <a:pt x="2086768" y="671536"/>
                    <a:pt x="2089806" y="665460"/>
                    <a:pt x="2098920" y="659384"/>
                  </a:cubicBezTo>
                  <a:cubicBezTo>
                    <a:pt x="2101958" y="656346"/>
                    <a:pt x="2105756" y="655586"/>
                    <a:pt x="2109933" y="656726"/>
                  </a:cubicBezTo>
                  <a:close/>
                  <a:moveTo>
                    <a:pt x="1632957" y="656726"/>
                  </a:moveTo>
                  <a:cubicBezTo>
                    <a:pt x="1637135" y="657865"/>
                    <a:pt x="1641692" y="660903"/>
                    <a:pt x="1646249" y="665460"/>
                  </a:cubicBezTo>
                  <a:cubicBezTo>
                    <a:pt x="1655363" y="674574"/>
                    <a:pt x="1649287" y="683689"/>
                    <a:pt x="1640173" y="689765"/>
                  </a:cubicBezTo>
                  <a:cubicBezTo>
                    <a:pt x="1634097" y="692803"/>
                    <a:pt x="1621944" y="695841"/>
                    <a:pt x="1615868" y="683689"/>
                  </a:cubicBezTo>
                  <a:cubicBezTo>
                    <a:pt x="1609792" y="668498"/>
                    <a:pt x="1612830" y="662422"/>
                    <a:pt x="1621944" y="659384"/>
                  </a:cubicBezTo>
                  <a:cubicBezTo>
                    <a:pt x="1624982" y="656346"/>
                    <a:pt x="1628780" y="655586"/>
                    <a:pt x="1632957" y="656726"/>
                  </a:cubicBezTo>
                  <a:close/>
                  <a:moveTo>
                    <a:pt x="1165096" y="656726"/>
                  </a:moveTo>
                  <a:cubicBezTo>
                    <a:pt x="1169273" y="657865"/>
                    <a:pt x="1173830" y="660903"/>
                    <a:pt x="1178387" y="665460"/>
                  </a:cubicBezTo>
                  <a:cubicBezTo>
                    <a:pt x="1187502" y="674574"/>
                    <a:pt x="1178387" y="686727"/>
                    <a:pt x="1172311" y="689765"/>
                  </a:cubicBezTo>
                  <a:cubicBezTo>
                    <a:pt x="1166235" y="692803"/>
                    <a:pt x="1154083" y="695841"/>
                    <a:pt x="1148007" y="683689"/>
                  </a:cubicBezTo>
                  <a:cubicBezTo>
                    <a:pt x="1141931" y="671536"/>
                    <a:pt x="1148007" y="665460"/>
                    <a:pt x="1154083" y="659384"/>
                  </a:cubicBezTo>
                  <a:cubicBezTo>
                    <a:pt x="1157121" y="656346"/>
                    <a:pt x="1160919" y="655586"/>
                    <a:pt x="1165096" y="656726"/>
                  </a:cubicBezTo>
                  <a:close/>
                  <a:moveTo>
                    <a:pt x="1948916" y="653688"/>
                  </a:moveTo>
                  <a:cubicBezTo>
                    <a:pt x="1953094" y="654827"/>
                    <a:pt x="1957651" y="657865"/>
                    <a:pt x="1962208" y="662422"/>
                  </a:cubicBezTo>
                  <a:cubicBezTo>
                    <a:pt x="1971322" y="671536"/>
                    <a:pt x="1965246" y="680651"/>
                    <a:pt x="1956132" y="686727"/>
                  </a:cubicBezTo>
                  <a:cubicBezTo>
                    <a:pt x="1950056" y="689765"/>
                    <a:pt x="1937903" y="692803"/>
                    <a:pt x="1931827" y="680651"/>
                  </a:cubicBezTo>
                  <a:cubicBezTo>
                    <a:pt x="1925751" y="665460"/>
                    <a:pt x="1928789" y="659384"/>
                    <a:pt x="1937903" y="656346"/>
                  </a:cubicBezTo>
                  <a:cubicBezTo>
                    <a:pt x="1940941" y="653308"/>
                    <a:pt x="1944739" y="652548"/>
                    <a:pt x="1948916" y="653688"/>
                  </a:cubicBezTo>
                  <a:close/>
                  <a:moveTo>
                    <a:pt x="2328673" y="647611"/>
                  </a:moveTo>
                  <a:cubicBezTo>
                    <a:pt x="2332851" y="648750"/>
                    <a:pt x="2337408" y="651788"/>
                    <a:pt x="2341965" y="656345"/>
                  </a:cubicBezTo>
                  <a:cubicBezTo>
                    <a:pt x="2351079" y="665459"/>
                    <a:pt x="2345003" y="674574"/>
                    <a:pt x="2335889" y="680650"/>
                  </a:cubicBezTo>
                  <a:cubicBezTo>
                    <a:pt x="2329813" y="683688"/>
                    <a:pt x="2317660" y="686726"/>
                    <a:pt x="2311584" y="674574"/>
                  </a:cubicBezTo>
                  <a:cubicBezTo>
                    <a:pt x="2305508" y="662421"/>
                    <a:pt x="2308546" y="656345"/>
                    <a:pt x="2317660" y="650269"/>
                  </a:cubicBezTo>
                  <a:cubicBezTo>
                    <a:pt x="2320698" y="647231"/>
                    <a:pt x="2324496" y="646471"/>
                    <a:pt x="2328673" y="647611"/>
                  </a:cubicBezTo>
                  <a:close/>
                  <a:moveTo>
                    <a:pt x="639512" y="641535"/>
                  </a:moveTo>
                  <a:cubicBezTo>
                    <a:pt x="643690" y="642674"/>
                    <a:pt x="648247" y="645712"/>
                    <a:pt x="652804" y="650269"/>
                  </a:cubicBezTo>
                  <a:cubicBezTo>
                    <a:pt x="661918" y="659383"/>
                    <a:pt x="655842" y="668498"/>
                    <a:pt x="646728" y="674574"/>
                  </a:cubicBezTo>
                  <a:cubicBezTo>
                    <a:pt x="640651" y="677612"/>
                    <a:pt x="628499" y="680650"/>
                    <a:pt x="622423" y="668498"/>
                  </a:cubicBezTo>
                  <a:cubicBezTo>
                    <a:pt x="616347" y="653307"/>
                    <a:pt x="619385" y="647231"/>
                    <a:pt x="628499" y="644193"/>
                  </a:cubicBezTo>
                  <a:cubicBezTo>
                    <a:pt x="631537" y="641155"/>
                    <a:pt x="635335" y="640395"/>
                    <a:pt x="639512" y="641535"/>
                  </a:cubicBezTo>
                  <a:close/>
                  <a:moveTo>
                    <a:pt x="451152" y="641535"/>
                  </a:moveTo>
                  <a:cubicBezTo>
                    <a:pt x="455330" y="642674"/>
                    <a:pt x="459887" y="645712"/>
                    <a:pt x="464444" y="650269"/>
                  </a:cubicBezTo>
                  <a:cubicBezTo>
                    <a:pt x="473558" y="659383"/>
                    <a:pt x="464444" y="671536"/>
                    <a:pt x="458368" y="674574"/>
                  </a:cubicBezTo>
                  <a:cubicBezTo>
                    <a:pt x="452292" y="677612"/>
                    <a:pt x="440139" y="680650"/>
                    <a:pt x="434063" y="668498"/>
                  </a:cubicBezTo>
                  <a:cubicBezTo>
                    <a:pt x="427987" y="656345"/>
                    <a:pt x="431025" y="647231"/>
                    <a:pt x="440139" y="644193"/>
                  </a:cubicBezTo>
                  <a:cubicBezTo>
                    <a:pt x="443177" y="641155"/>
                    <a:pt x="446975" y="640395"/>
                    <a:pt x="451152" y="641535"/>
                  </a:cubicBezTo>
                  <a:close/>
                  <a:moveTo>
                    <a:pt x="1739291" y="638497"/>
                  </a:moveTo>
                  <a:cubicBezTo>
                    <a:pt x="1743468" y="639636"/>
                    <a:pt x="1748025" y="642674"/>
                    <a:pt x="1752582" y="647231"/>
                  </a:cubicBezTo>
                  <a:cubicBezTo>
                    <a:pt x="1761696" y="656345"/>
                    <a:pt x="1755620" y="665460"/>
                    <a:pt x="1746506" y="671536"/>
                  </a:cubicBezTo>
                  <a:cubicBezTo>
                    <a:pt x="1740430" y="674574"/>
                    <a:pt x="1728277" y="677612"/>
                    <a:pt x="1722201" y="665460"/>
                  </a:cubicBezTo>
                  <a:cubicBezTo>
                    <a:pt x="1716125" y="650269"/>
                    <a:pt x="1719163" y="644193"/>
                    <a:pt x="1728277" y="641155"/>
                  </a:cubicBezTo>
                  <a:cubicBezTo>
                    <a:pt x="1731316" y="638117"/>
                    <a:pt x="1735113" y="637357"/>
                    <a:pt x="1739291" y="638497"/>
                  </a:cubicBezTo>
                  <a:close/>
                  <a:moveTo>
                    <a:pt x="1429407" y="623307"/>
                  </a:moveTo>
                  <a:cubicBezTo>
                    <a:pt x="1433585" y="624446"/>
                    <a:pt x="1438142" y="627484"/>
                    <a:pt x="1442699" y="632041"/>
                  </a:cubicBezTo>
                  <a:cubicBezTo>
                    <a:pt x="1451813" y="641155"/>
                    <a:pt x="1445737" y="650270"/>
                    <a:pt x="1436623" y="656346"/>
                  </a:cubicBezTo>
                  <a:cubicBezTo>
                    <a:pt x="1430547" y="659384"/>
                    <a:pt x="1418394" y="662422"/>
                    <a:pt x="1412318" y="650270"/>
                  </a:cubicBezTo>
                  <a:cubicBezTo>
                    <a:pt x="1406242" y="638117"/>
                    <a:pt x="1409280" y="629003"/>
                    <a:pt x="1418394" y="625965"/>
                  </a:cubicBezTo>
                  <a:cubicBezTo>
                    <a:pt x="1421432" y="622927"/>
                    <a:pt x="1425230" y="622167"/>
                    <a:pt x="1429407" y="623307"/>
                  </a:cubicBezTo>
                  <a:close/>
                  <a:moveTo>
                    <a:pt x="991927" y="614193"/>
                  </a:moveTo>
                  <a:cubicBezTo>
                    <a:pt x="996105" y="615332"/>
                    <a:pt x="1000662" y="618370"/>
                    <a:pt x="1005219" y="622927"/>
                  </a:cubicBezTo>
                  <a:cubicBezTo>
                    <a:pt x="1014333" y="632041"/>
                    <a:pt x="1008257" y="641156"/>
                    <a:pt x="999143" y="647232"/>
                  </a:cubicBezTo>
                  <a:cubicBezTo>
                    <a:pt x="993067" y="650270"/>
                    <a:pt x="980914" y="653308"/>
                    <a:pt x="974838" y="641156"/>
                  </a:cubicBezTo>
                  <a:cubicBezTo>
                    <a:pt x="968762" y="629003"/>
                    <a:pt x="971800" y="619889"/>
                    <a:pt x="980914" y="616851"/>
                  </a:cubicBezTo>
                  <a:cubicBezTo>
                    <a:pt x="983952" y="613813"/>
                    <a:pt x="987750" y="613053"/>
                    <a:pt x="991927" y="614193"/>
                  </a:cubicBezTo>
                  <a:close/>
                  <a:moveTo>
                    <a:pt x="1244086" y="589888"/>
                  </a:moveTo>
                  <a:cubicBezTo>
                    <a:pt x="1248264" y="591027"/>
                    <a:pt x="1252821" y="594065"/>
                    <a:pt x="1257378" y="598622"/>
                  </a:cubicBezTo>
                  <a:cubicBezTo>
                    <a:pt x="1266492" y="607736"/>
                    <a:pt x="1260416" y="616851"/>
                    <a:pt x="1251302" y="622927"/>
                  </a:cubicBezTo>
                  <a:cubicBezTo>
                    <a:pt x="1245226" y="625965"/>
                    <a:pt x="1233073" y="629003"/>
                    <a:pt x="1226997" y="616851"/>
                  </a:cubicBezTo>
                  <a:cubicBezTo>
                    <a:pt x="1220921" y="601660"/>
                    <a:pt x="1223959" y="595584"/>
                    <a:pt x="1233073" y="592546"/>
                  </a:cubicBezTo>
                  <a:cubicBezTo>
                    <a:pt x="1236111" y="589508"/>
                    <a:pt x="1239909" y="588748"/>
                    <a:pt x="1244086" y="589888"/>
                  </a:cubicBezTo>
                  <a:close/>
                  <a:moveTo>
                    <a:pt x="1332189" y="586850"/>
                  </a:moveTo>
                  <a:cubicBezTo>
                    <a:pt x="1336367" y="587989"/>
                    <a:pt x="1340924" y="591027"/>
                    <a:pt x="1345481" y="595584"/>
                  </a:cubicBezTo>
                  <a:cubicBezTo>
                    <a:pt x="1354595" y="604698"/>
                    <a:pt x="1345481" y="616851"/>
                    <a:pt x="1339405" y="619889"/>
                  </a:cubicBezTo>
                  <a:cubicBezTo>
                    <a:pt x="1333328" y="622927"/>
                    <a:pt x="1321176" y="625965"/>
                    <a:pt x="1315100" y="613813"/>
                  </a:cubicBezTo>
                  <a:cubicBezTo>
                    <a:pt x="1309024" y="601660"/>
                    <a:pt x="1312062" y="595584"/>
                    <a:pt x="1321176" y="589508"/>
                  </a:cubicBezTo>
                  <a:cubicBezTo>
                    <a:pt x="1324214" y="586470"/>
                    <a:pt x="1328012" y="585710"/>
                    <a:pt x="1332189" y="586850"/>
                  </a:cubicBezTo>
                  <a:close/>
                  <a:moveTo>
                    <a:pt x="867366" y="583812"/>
                  </a:moveTo>
                  <a:cubicBezTo>
                    <a:pt x="871544" y="584951"/>
                    <a:pt x="876101" y="587989"/>
                    <a:pt x="880658" y="592546"/>
                  </a:cubicBezTo>
                  <a:cubicBezTo>
                    <a:pt x="889772" y="601660"/>
                    <a:pt x="880658" y="613813"/>
                    <a:pt x="874582" y="616851"/>
                  </a:cubicBezTo>
                  <a:cubicBezTo>
                    <a:pt x="868506" y="619889"/>
                    <a:pt x="856353" y="622927"/>
                    <a:pt x="850277" y="610775"/>
                  </a:cubicBezTo>
                  <a:cubicBezTo>
                    <a:pt x="844201" y="595584"/>
                    <a:pt x="847239" y="589508"/>
                    <a:pt x="856353" y="586470"/>
                  </a:cubicBezTo>
                  <a:cubicBezTo>
                    <a:pt x="859391" y="583432"/>
                    <a:pt x="863189" y="582672"/>
                    <a:pt x="867366" y="583812"/>
                  </a:cubicBezTo>
                  <a:close/>
                  <a:moveTo>
                    <a:pt x="2222342" y="576217"/>
                  </a:moveTo>
                  <a:cubicBezTo>
                    <a:pt x="2226519" y="577356"/>
                    <a:pt x="2231076" y="580394"/>
                    <a:pt x="2235633" y="586470"/>
                  </a:cubicBezTo>
                  <a:cubicBezTo>
                    <a:pt x="2244748" y="595584"/>
                    <a:pt x="2238672" y="604698"/>
                    <a:pt x="2229557" y="610775"/>
                  </a:cubicBezTo>
                  <a:cubicBezTo>
                    <a:pt x="2223481" y="613813"/>
                    <a:pt x="2211329" y="616851"/>
                    <a:pt x="2205253" y="604698"/>
                  </a:cubicBezTo>
                  <a:cubicBezTo>
                    <a:pt x="2199177" y="589508"/>
                    <a:pt x="2205253" y="580394"/>
                    <a:pt x="2211329" y="577356"/>
                  </a:cubicBezTo>
                  <a:cubicBezTo>
                    <a:pt x="2214367" y="575837"/>
                    <a:pt x="2218165" y="575077"/>
                    <a:pt x="2222342" y="576217"/>
                  </a:cubicBezTo>
                  <a:close/>
                  <a:moveTo>
                    <a:pt x="1092183" y="571660"/>
                  </a:moveTo>
                  <a:cubicBezTo>
                    <a:pt x="1096361" y="572799"/>
                    <a:pt x="1100918" y="575837"/>
                    <a:pt x="1105475" y="580394"/>
                  </a:cubicBezTo>
                  <a:cubicBezTo>
                    <a:pt x="1114589" y="589508"/>
                    <a:pt x="1108513" y="598623"/>
                    <a:pt x="1099399" y="604699"/>
                  </a:cubicBezTo>
                  <a:cubicBezTo>
                    <a:pt x="1093322" y="607737"/>
                    <a:pt x="1081170" y="610775"/>
                    <a:pt x="1075094" y="598623"/>
                  </a:cubicBezTo>
                  <a:cubicBezTo>
                    <a:pt x="1069018" y="586470"/>
                    <a:pt x="1069018" y="580394"/>
                    <a:pt x="1081170" y="574318"/>
                  </a:cubicBezTo>
                  <a:cubicBezTo>
                    <a:pt x="1084208" y="571280"/>
                    <a:pt x="1088006" y="570520"/>
                    <a:pt x="1092183" y="571660"/>
                  </a:cubicBezTo>
                  <a:close/>
                  <a:moveTo>
                    <a:pt x="2000563" y="568622"/>
                  </a:moveTo>
                  <a:cubicBezTo>
                    <a:pt x="2004740" y="569761"/>
                    <a:pt x="2009298" y="572799"/>
                    <a:pt x="2013855" y="577356"/>
                  </a:cubicBezTo>
                  <a:cubicBezTo>
                    <a:pt x="2022969" y="586470"/>
                    <a:pt x="2016893" y="595585"/>
                    <a:pt x="2007779" y="601661"/>
                  </a:cubicBezTo>
                  <a:cubicBezTo>
                    <a:pt x="2001702" y="604699"/>
                    <a:pt x="1989550" y="607737"/>
                    <a:pt x="1983474" y="595585"/>
                  </a:cubicBezTo>
                  <a:cubicBezTo>
                    <a:pt x="1977398" y="583432"/>
                    <a:pt x="1980436" y="577356"/>
                    <a:pt x="1989550" y="571280"/>
                  </a:cubicBezTo>
                  <a:cubicBezTo>
                    <a:pt x="1992588" y="568242"/>
                    <a:pt x="1996386" y="567482"/>
                    <a:pt x="2000563" y="568622"/>
                  </a:cubicBezTo>
                  <a:close/>
                  <a:moveTo>
                    <a:pt x="745844" y="568622"/>
                  </a:moveTo>
                  <a:cubicBezTo>
                    <a:pt x="750022" y="569761"/>
                    <a:pt x="754579" y="572799"/>
                    <a:pt x="759136" y="577356"/>
                  </a:cubicBezTo>
                  <a:cubicBezTo>
                    <a:pt x="768250" y="586470"/>
                    <a:pt x="759136" y="598623"/>
                    <a:pt x="753060" y="601661"/>
                  </a:cubicBezTo>
                  <a:cubicBezTo>
                    <a:pt x="746984" y="604699"/>
                    <a:pt x="734831" y="607737"/>
                    <a:pt x="728755" y="595585"/>
                  </a:cubicBezTo>
                  <a:cubicBezTo>
                    <a:pt x="722679" y="580394"/>
                    <a:pt x="725717" y="574318"/>
                    <a:pt x="734831" y="571280"/>
                  </a:cubicBezTo>
                  <a:cubicBezTo>
                    <a:pt x="737869" y="568242"/>
                    <a:pt x="741667" y="567482"/>
                    <a:pt x="745844" y="568622"/>
                  </a:cubicBezTo>
                  <a:close/>
                  <a:moveTo>
                    <a:pt x="533179" y="568622"/>
                  </a:moveTo>
                  <a:cubicBezTo>
                    <a:pt x="537357" y="569761"/>
                    <a:pt x="541914" y="572799"/>
                    <a:pt x="546471" y="577356"/>
                  </a:cubicBezTo>
                  <a:cubicBezTo>
                    <a:pt x="555585" y="586470"/>
                    <a:pt x="549509" y="595585"/>
                    <a:pt x="540395" y="601661"/>
                  </a:cubicBezTo>
                  <a:cubicBezTo>
                    <a:pt x="534318" y="604699"/>
                    <a:pt x="522166" y="607737"/>
                    <a:pt x="516090" y="595585"/>
                  </a:cubicBezTo>
                  <a:cubicBezTo>
                    <a:pt x="510014" y="580394"/>
                    <a:pt x="513052" y="574318"/>
                    <a:pt x="522166" y="571280"/>
                  </a:cubicBezTo>
                  <a:cubicBezTo>
                    <a:pt x="525204" y="568242"/>
                    <a:pt x="529002" y="567482"/>
                    <a:pt x="533179" y="568622"/>
                  </a:cubicBezTo>
                  <a:close/>
                  <a:moveTo>
                    <a:pt x="1866889" y="565584"/>
                  </a:moveTo>
                  <a:cubicBezTo>
                    <a:pt x="1871066" y="566723"/>
                    <a:pt x="1875623" y="569761"/>
                    <a:pt x="1880180" y="574318"/>
                  </a:cubicBezTo>
                  <a:cubicBezTo>
                    <a:pt x="1889295" y="583432"/>
                    <a:pt x="1883218" y="592547"/>
                    <a:pt x="1874104" y="598623"/>
                  </a:cubicBezTo>
                  <a:cubicBezTo>
                    <a:pt x="1868028" y="601661"/>
                    <a:pt x="1855876" y="604699"/>
                    <a:pt x="1849800" y="592547"/>
                  </a:cubicBezTo>
                  <a:cubicBezTo>
                    <a:pt x="1843724" y="577356"/>
                    <a:pt x="1849800" y="574318"/>
                    <a:pt x="1855876" y="568242"/>
                  </a:cubicBezTo>
                  <a:cubicBezTo>
                    <a:pt x="1858914" y="565204"/>
                    <a:pt x="1862712" y="564444"/>
                    <a:pt x="1866889" y="565584"/>
                  </a:cubicBezTo>
                  <a:close/>
                  <a:moveTo>
                    <a:pt x="1508397" y="565584"/>
                  </a:moveTo>
                  <a:cubicBezTo>
                    <a:pt x="1512575" y="566723"/>
                    <a:pt x="1517132" y="569761"/>
                    <a:pt x="1521689" y="574318"/>
                  </a:cubicBezTo>
                  <a:cubicBezTo>
                    <a:pt x="1530803" y="583432"/>
                    <a:pt x="1524727" y="592547"/>
                    <a:pt x="1515613" y="598623"/>
                  </a:cubicBezTo>
                  <a:cubicBezTo>
                    <a:pt x="1509537" y="601661"/>
                    <a:pt x="1497384" y="604699"/>
                    <a:pt x="1491308" y="592547"/>
                  </a:cubicBezTo>
                  <a:cubicBezTo>
                    <a:pt x="1485232" y="577356"/>
                    <a:pt x="1488270" y="571280"/>
                    <a:pt x="1497384" y="568242"/>
                  </a:cubicBezTo>
                  <a:cubicBezTo>
                    <a:pt x="1500422" y="565204"/>
                    <a:pt x="1504220" y="564444"/>
                    <a:pt x="1508397" y="565584"/>
                  </a:cubicBezTo>
                  <a:close/>
                  <a:moveTo>
                    <a:pt x="2365130" y="556470"/>
                  </a:moveTo>
                  <a:cubicBezTo>
                    <a:pt x="2369307" y="557609"/>
                    <a:pt x="2373865" y="560647"/>
                    <a:pt x="2378422" y="565204"/>
                  </a:cubicBezTo>
                  <a:cubicBezTo>
                    <a:pt x="2387536" y="574318"/>
                    <a:pt x="2381460" y="583433"/>
                    <a:pt x="2372346" y="589509"/>
                  </a:cubicBezTo>
                  <a:cubicBezTo>
                    <a:pt x="2366269" y="592547"/>
                    <a:pt x="2354117" y="595585"/>
                    <a:pt x="2348041" y="583433"/>
                  </a:cubicBezTo>
                  <a:cubicBezTo>
                    <a:pt x="2341965" y="568242"/>
                    <a:pt x="2345003" y="562166"/>
                    <a:pt x="2354117" y="559128"/>
                  </a:cubicBezTo>
                  <a:cubicBezTo>
                    <a:pt x="2357155" y="556090"/>
                    <a:pt x="2360953" y="555330"/>
                    <a:pt x="2365130" y="556470"/>
                  </a:cubicBezTo>
                  <a:close/>
                  <a:moveTo>
                    <a:pt x="1620805" y="550394"/>
                  </a:moveTo>
                  <a:cubicBezTo>
                    <a:pt x="1624983" y="551533"/>
                    <a:pt x="1629540" y="554571"/>
                    <a:pt x="1634097" y="559128"/>
                  </a:cubicBezTo>
                  <a:cubicBezTo>
                    <a:pt x="1643211" y="568242"/>
                    <a:pt x="1637135" y="577357"/>
                    <a:pt x="1628021" y="583433"/>
                  </a:cubicBezTo>
                  <a:cubicBezTo>
                    <a:pt x="1621944" y="586471"/>
                    <a:pt x="1609792" y="589509"/>
                    <a:pt x="1603716" y="577357"/>
                  </a:cubicBezTo>
                  <a:cubicBezTo>
                    <a:pt x="1597640" y="562166"/>
                    <a:pt x="1597640" y="556090"/>
                    <a:pt x="1609792" y="553052"/>
                  </a:cubicBezTo>
                  <a:cubicBezTo>
                    <a:pt x="1612830" y="550014"/>
                    <a:pt x="1616628" y="549254"/>
                    <a:pt x="1620805" y="550394"/>
                  </a:cubicBezTo>
                  <a:close/>
                  <a:moveTo>
                    <a:pt x="2097781" y="544317"/>
                  </a:moveTo>
                  <a:cubicBezTo>
                    <a:pt x="2101959" y="545456"/>
                    <a:pt x="2106516" y="548494"/>
                    <a:pt x="2111073" y="553051"/>
                  </a:cubicBezTo>
                  <a:cubicBezTo>
                    <a:pt x="2120187" y="562165"/>
                    <a:pt x="2114111" y="571280"/>
                    <a:pt x="2104997" y="577356"/>
                  </a:cubicBezTo>
                  <a:cubicBezTo>
                    <a:pt x="2098921" y="580394"/>
                    <a:pt x="2086768" y="583432"/>
                    <a:pt x="2080692" y="571280"/>
                  </a:cubicBezTo>
                  <a:cubicBezTo>
                    <a:pt x="2074616" y="559127"/>
                    <a:pt x="2074616" y="553051"/>
                    <a:pt x="2086768" y="546975"/>
                  </a:cubicBezTo>
                  <a:cubicBezTo>
                    <a:pt x="2089806" y="543937"/>
                    <a:pt x="2093604" y="543177"/>
                    <a:pt x="2097781" y="544317"/>
                  </a:cubicBezTo>
                  <a:close/>
                  <a:moveTo>
                    <a:pt x="1745366" y="538241"/>
                  </a:moveTo>
                  <a:cubicBezTo>
                    <a:pt x="1749544" y="539380"/>
                    <a:pt x="1754101" y="542418"/>
                    <a:pt x="1758658" y="546975"/>
                  </a:cubicBezTo>
                  <a:cubicBezTo>
                    <a:pt x="1767772" y="556089"/>
                    <a:pt x="1761696" y="565204"/>
                    <a:pt x="1752582" y="571280"/>
                  </a:cubicBezTo>
                  <a:cubicBezTo>
                    <a:pt x="1746505" y="574318"/>
                    <a:pt x="1734353" y="577356"/>
                    <a:pt x="1728277" y="565204"/>
                  </a:cubicBezTo>
                  <a:cubicBezTo>
                    <a:pt x="1722201" y="553051"/>
                    <a:pt x="1725239" y="546975"/>
                    <a:pt x="1734353" y="540899"/>
                  </a:cubicBezTo>
                  <a:cubicBezTo>
                    <a:pt x="1737391" y="537861"/>
                    <a:pt x="1741189" y="537101"/>
                    <a:pt x="1745366" y="538241"/>
                  </a:cubicBezTo>
                  <a:close/>
                  <a:moveTo>
                    <a:pt x="624322" y="529127"/>
                  </a:moveTo>
                  <a:cubicBezTo>
                    <a:pt x="628499" y="530266"/>
                    <a:pt x="633056" y="533304"/>
                    <a:pt x="637613" y="537861"/>
                  </a:cubicBezTo>
                  <a:cubicBezTo>
                    <a:pt x="646728" y="546975"/>
                    <a:pt x="640651" y="556090"/>
                    <a:pt x="631537" y="562166"/>
                  </a:cubicBezTo>
                  <a:cubicBezTo>
                    <a:pt x="625461" y="565204"/>
                    <a:pt x="613309" y="568242"/>
                    <a:pt x="607233" y="556090"/>
                  </a:cubicBezTo>
                  <a:cubicBezTo>
                    <a:pt x="601157" y="540899"/>
                    <a:pt x="607233" y="537861"/>
                    <a:pt x="613309" y="531785"/>
                  </a:cubicBezTo>
                  <a:cubicBezTo>
                    <a:pt x="616347" y="528747"/>
                    <a:pt x="620145" y="527987"/>
                    <a:pt x="624322" y="529127"/>
                  </a:cubicBezTo>
                  <a:close/>
                  <a:moveTo>
                    <a:pt x="958508" y="523051"/>
                  </a:moveTo>
                  <a:cubicBezTo>
                    <a:pt x="962686" y="524190"/>
                    <a:pt x="967243" y="527228"/>
                    <a:pt x="971800" y="531785"/>
                  </a:cubicBezTo>
                  <a:cubicBezTo>
                    <a:pt x="980914" y="540899"/>
                    <a:pt x="974838" y="550014"/>
                    <a:pt x="965724" y="556090"/>
                  </a:cubicBezTo>
                  <a:cubicBezTo>
                    <a:pt x="959648" y="559128"/>
                    <a:pt x="947495" y="562166"/>
                    <a:pt x="941419" y="550014"/>
                  </a:cubicBezTo>
                  <a:cubicBezTo>
                    <a:pt x="935343" y="534823"/>
                    <a:pt x="938381" y="528747"/>
                    <a:pt x="947495" y="525709"/>
                  </a:cubicBezTo>
                  <a:cubicBezTo>
                    <a:pt x="950533" y="522671"/>
                    <a:pt x="954331" y="521911"/>
                    <a:pt x="958508" y="523051"/>
                  </a:cubicBezTo>
                  <a:close/>
                  <a:moveTo>
                    <a:pt x="1177248" y="507861"/>
                  </a:moveTo>
                  <a:cubicBezTo>
                    <a:pt x="1181426" y="509000"/>
                    <a:pt x="1185983" y="512038"/>
                    <a:pt x="1190540" y="516595"/>
                  </a:cubicBezTo>
                  <a:cubicBezTo>
                    <a:pt x="1199654" y="525709"/>
                    <a:pt x="1190540" y="537862"/>
                    <a:pt x="1184464" y="540900"/>
                  </a:cubicBezTo>
                  <a:cubicBezTo>
                    <a:pt x="1178388" y="543938"/>
                    <a:pt x="1166235" y="546976"/>
                    <a:pt x="1160159" y="534824"/>
                  </a:cubicBezTo>
                  <a:cubicBezTo>
                    <a:pt x="1154083" y="522671"/>
                    <a:pt x="1157121" y="516595"/>
                    <a:pt x="1166235" y="510519"/>
                  </a:cubicBezTo>
                  <a:cubicBezTo>
                    <a:pt x="1169273" y="507481"/>
                    <a:pt x="1173071" y="506721"/>
                    <a:pt x="1177248" y="507861"/>
                  </a:cubicBezTo>
                  <a:close/>
                  <a:moveTo>
                    <a:pt x="1399027" y="504823"/>
                  </a:moveTo>
                  <a:cubicBezTo>
                    <a:pt x="1403205" y="505962"/>
                    <a:pt x="1407762" y="509000"/>
                    <a:pt x="1412319" y="513557"/>
                  </a:cubicBezTo>
                  <a:cubicBezTo>
                    <a:pt x="1421433" y="522671"/>
                    <a:pt x="1412319" y="534824"/>
                    <a:pt x="1406243" y="537862"/>
                  </a:cubicBezTo>
                  <a:cubicBezTo>
                    <a:pt x="1400167" y="540900"/>
                    <a:pt x="1388014" y="543938"/>
                    <a:pt x="1381938" y="531786"/>
                  </a:cubicBezTo>
                  <a:cubicBezTo>
                    <a:pt x="1375862" y="516595"/>
                    <a:pt x="1378900" y="510519"/>
                    <a:pt x="1388014" y="507481"/>
                  </a:cubicBezTo>
                  <a:cubicBezTo>
                    <a:pt x="1391052" y="504443"/>
                    <a:pt x="1394850" y="503683"/>
                    <a:pt x="1399027" y="504823"/>
                  </a:cubicBezTo>
                  <a:close/>
                  <a:moveTo>
                    <a:pt x="2194999" y="492670"/>
                  </a:moveTo>
                  <a:cubicBezTo>
                    <a:pt x="2199176" y="493809"/>
                    <a:pt x="2203734" y="496847"/>
                    <a:pt x="2208291" y="501404"/>
                  </a:cubicBezTo>
                  <a:cubicBezTo>
                    <a:pt x="2217405" y="510518"/>
                    <a:pt x="2208291" y="522671"/>
                    <a:pt x="2202214" y="525709"/>
                  </a:cubicBezTo>
                  <a:cubicBezTo>
                    <a:pt x="2196138" y="528747"/>
                    <a:pt x="2183986" y="531785"/>
                    <a:pt x="2177910" y="519633"/>
                  </a:cubicBezTo>
                  <a:cubicBezTo>
                    <a:pt x="2174872" y="504442"/>
                    <a:pt x="2174872" y="498366"/>
                    <a:pt x="2183986" y="495328"/>
                  </a:cubicBezTo>
                  <a:cubicBezTo>
                    <a:pt x="2187024" y="492290"/>
                    <a:pt x="2190822" y="491530"/>
                    <a:pt x="2194999" y="492670"/>
                  </a:cubicBezTo>
                  <a:close/>
                  <a:moveTo>
                    <a:pt x="1912459" y="480518"/>
                  </a:moveTo>
                  <a:cubicBezTo>
                    <a:pt x="1916637" y="481657"/>
                    <a:pt x="1921194" y="484695"/>
                    <a:pt x="1925751" y="489252"/>
                  </a:cubicBezTo>
                  <a:cubicBezTo>
                    <a:pt x="1934865" y="498366"/>
                    <a:pt x="1925751" y="510519"/>
                    <a:pt x="1919675" y="513557"/>
                  </a:cubicBezTo>
                  <a:cubicBezTo>
                    <a:pt x="1913598" y="516595"/>
                    <a:pt x="1901446" y="519633"/>
                    <a:pt x="1895370" y="507481"/>
                  </a:cubicBezTo>
                  <a:cubicBezTo>
                    <a:pt x="1889294" y="495328"/>
                    <a:pt x="1892332" y="486214"/>
                    <a:pt x="1901446" y="483176"/>
                  </a:cubicBezTo>
                  <a:cubicBezTo>
                    <a:pt x="1904484" y="480138"/>
                    <a:pt x="1908282" y="479378"/>
                    <a:pt x="1912459" y="480518"/>
                  </a:cubicBezTo>
                  <a:close/>
                  <a:moveTo>
                    <a:pt x="803567" y="480518"/>
                  </a:moveTo>
                  <a:cubicBezTo>
                    <a:pt x="807745" y="481657"/>
                    <a:pt x="812302" y="484695"/>
                    <a:pt x="816859" y="489252"/>
                  </a:cubicBezTo>
                  <a:cubicBezTo>
                    <a:pt x="825973" y="498366"/>
                    <a:pt x="816859" y="510519"/>
                    <a:pt x="810783" y="513557"/>
                  </a:cubicBezTo>
                  <a:cubicBezTo>
                    <a:pt x="804706" y="516595"/>
                    <a:pt x="792554" y="519633"/>
                    <a:pt x="786478" y="507481"/>
                  </a:cubicBezTo>
                  <a:cubicBezTo>
                    <a:pt x="780402" y="495328"/>
                    <a:pt x="780402" y="489252"/>
                    <a:pt x="792554" y="483176"/>
                  </a:cubicBezTo>
                  <a:cubicBezTo>
                    <a:pt x="795592" y="480138"/>
                    <a:pt x="799390" y="479378"/>
                    <a:pt x="803567" y="480518"/>
                  </a:cubicBezTo>
                  <a:close/>
                  <a:moveTo>
                    <a:pt x="1550930" y="471404"/>
                  </a:moveTo>
                  <a:cubicBezTo>
                    <a:pt x="1555108" y="472543"/>
                    <a:pt x="1559665" y="475581"/>
                    <a:pt x="1564222" y="480138"/>
                  </a:cubicBezTo>
                  <a:cubicBezTo>
                    <a:pt x="1573336" y="489252"/>
                    <a:pt x="1564222" y="501405"/>
                    <a:pt x="1558146" y="504443"/>
                  </a:cubicBezTo>
                  <a:cubicBezTo>
                    <a:pt x="1552070" y="507481"/>
                    <a:pt x="1539917" y="510519"/>
                    <a:pt x="1533841" y="498367"/>
                  </a:cubicBezTo>
                  <a:cubicBezTo>
                    <a:pt x="1527765" y="486214"/>
                    <a:pt x="1530803" y="480138"/>
                    <a:pt x="1539917" y="474062"/>
                  </a:cubicBezTo>
                  <a:cubicBezTo>
                    <a:pt x="1542955" y="471024"/>
                    <a:pt x="1546753" y="470264"/>
                    <a:pt x="1550930" y="471404"/>
                  </a:cubicBezTo>
                  <a:close/>
                  <a:moveTo>
                    <a:pt x="2307407" y="465328"/>
                  </a:moveTo>
                  <a:cubicBezTo>
                    <a:pt x="2311584" y="466467"/>
                    <a:pt x="2316141" y="469505"/>
                    <a:pt x="2320698" y="474062"/>
                  </a:cubicBezTo>
                  <a:cubicBezTo>
                    <a:pt x="2329813" y="483176"/>
                    <a:pt x="2323736" y="492291"/>
                    <a:pt x="2314622" y="498367"/>
                  </a:cubicBezTo>
                  <a:cubicBezTo>
                    <a:pt x="2308546" y="501405"/>
                    <a:pt x="2296394" y="504443"/>
                    <a:pt x="2290318" y="492291"/>
                  </a:cubicBezTo>
                  <a:cubicBezTo>
                    <a:pt x="2284242" y="480138"/>
                    <a:pt x="2290318" y="474062"/>
                    <a:pt x="2296394" y="467986"/>
                  </a:cubicBezTo>
                  <a:cubicBezTo>
                    <a:pt x="2299432" y="464948"/>
                    <a:pt x="2303230" y="464188"/>
                    <a:pt x="2307407" y="465328"/>
                  </a:cubicBezTo>
                  <a:close/>
                  <a:moveTo>
                    <a:pt x="1076992" y="462290"/>
                  </a:moveTo>
                  <a:cubicBezTo>
                    <a:pt x="1081170" y="463429"/>
                    <a:pt x="1085727" y="466467"/>
                    <a:pt x="1090284" y="471024"/>
                  </a:cubicBezTo>
                  <a:cubicBezTo>
                    <a:pt x="1099398" y="480138"/>
                    <a:pt x="1093322" y="489253"/>
                    <a:pt x="1084208" y="495329"/>
                  </a:cubicBezTo>
                  <a:cubicBezTo>
                    <a:pt x="1078132" y="498367"/>
                    <a:pt x="1065979" y="501405"/>
                    <a:pt x="1059903" y="489253"/>
                  </a:cubicBezTo>
                  <a:cubicBezTo>
                    <a:pt x="1053827" y="474062"/>
                    <a:pt x="1056865" y="467986"/>
                    <a:pt x="1065979" y="464948"/>
                  </a:cubicBezTo>
                  <a:cubicBezTo>
                    <a:pt x="1069017" y="461910"/>
                    <a:pt x="1072815" y="461150"/>
                    <a:pt x="1076992" y="462290"/>
                  </a:cubicBezTo>
                  <a:close/>
                  <a:moveTo>
                    <a:pt x="2030944" y="456214"/>
                  </a:moveTo>
                  <a:cubicBezTo>
                    <a:pt x="2035121" y="457353"/>
                    <a:pt x="2039679" y="460391"/>
                    <a:pt x="2044236" y="464948"/>
                  </a:cubicBezTo>
                  <a:cubicBezTo>
                    <a:pt x="2053350" y="474062"/>
                    <a:pt x="2044236" y="486215"/>
                    <a:pt x="2038160" y="489253"/>
                  </a:cubicBezTo>
                  <a:cubicBezTo>
                    <a:pt x="2032083" y="492291"/>
                    <a:pt x="2019931" y="495329"/>
                    <a:pt x="2013855" y="483177"/>
                  </a:cubicBezTo>
                  <a:cubicBezTo>
                    <a:pt x="2007779" y="471024"/>
                    <a:pt x="2007779" y="464948"/>
                    <a:pt x="2019931" y="458872"/>
                  </a:cubicBezTo>
                  <a:cubicBezTo>
                    <a:pt x="2022969" y="455834"/>
                    <a:pt x="2026767" y="455074"/>
                    <a:pt x="2030944" y="456214"/>
                  </a:cubicBezTo>
                  <a:close/>
                  <a:moveTo>
                    <a:pt x="1280542" y="453176"/>
                  </a:moveTo>
                  <a:cubicBezTo>
                    <a:pt x="1284720" y="454315"/>
                    <a:pt x="1289277" y="457353"/>
                    <a:pt x="1293834" y="461910"/>
                  </a:cubicBezTo>
                  <a:cubicBezTo>
                    <a:pt x="1302948" y="471024"/>
                    <a:pt x="1296872" y="480139"/>
                    <a:pt x="1287758" y="486215"/>
                  </a:cubicBezTo>
                  <a:cubicBezTo>
                    <a:pt x="1281682" y="489253"/>
                    <a:pt x="1269529" y="492291"/>
                    <a:pt x="1263453" y="480139"/>
                  </a:cubicBezTo>
                  <a:cubicBezTo>
                    <a:pt x="1257377" y="467986"/>
                    <a:pt x="1257377" y="461910"/>
                    <a:pt x="1269529" y="455834"/>
                  </a:cubicBezTo>
                  <a:cubicBezTo>
                    <a:pt x="1272567" y="452796"/>
                    <a:pt x="1276365" y="452036"/>
                    <a:pt x="1280542" y="453176"/>
                  </a:cubicBezTo>
                  <a:close/>
                  <a:moveTo>
                    <a:pt x="679006" y="450138"/>
                  </a:moveTo>
                  <a:cubicBezTo>
                    <a:pt x="683184" y="451277"/>
                    <a:pt x="687741" y="454315"/>
                    <a:pt x="692298" y="458872"/>
                  </a:cubicBezTo>
                  <a:cubicBezTo>
                    <a:pt x="701412" y="467986"/>
                    <a:pt x="695336" y="477101"/>
                    <a:pt x="686222" y="483177"/>
                  </a:cubicBezTo>
                  <a:cubicBezTo>
                    <a:pt x="680146" y="486215"/>
                    <a:pt x="667993" y="489253"/>
                    <a:pt x="661917" y="477101"/>
                  </a:cubicBezTo>
                  <a:cubicBezTo>
                    <a:pt x="655841" y="464948"/>
                    <a:pt x="658879" y="458872"/>
                    <a:pt x="667993" y="452796"/>
                  </a:cubicBezTo>
                  <a:cubicBezTo>
                    <a:pt x="671031" y="449758"/>
                    <a:pt x="674829" y="448998"/>
                    <a:pt x="679006" y="450138"/>
                  </a:cubicBezTo>
                  <a:close/>
                  <a:moveTo>
                    <a:pt x="1815242" y="447099"/>
                  </a:moveTo>
                  <a:cubicBezTo>
                    <a:pt x="1819419" y="448238"/>
                    <a:pt x="1823976" y="451276"/>
                    <a:pt x="1828533" y="455833"/>
                  </a:cubicBezTo>
                  <a:cubicBezTo>
                    <a:pt x="1837647" y="464947"/>
                    <a:pt x="1828533" y="477100"/>
                    <a:pt x="1822457" y="480138"/>
                  </a:cubicBezTo>
                  <a:cubicBezTo>
                    <a:pt x="1816381" y="483176"/>
                    <a:pt x="1804228" y="486214"/>
                    <a:pt x="1798152" y="474062"/>
                  </a:cubicBezTo>
                  <a:cubicBezTo>
                    <a:pt x="1792076" y="458871"/>
                    <a:pt x="1795114" y="452795"/>
                    <a:pt x="1804228" y="449757"/>
                  </a:cubicBezTo>
                  <a:cubicBezTo>
                    <a:pt x="1807267" y="446719"/>
                    <a:pt x="1811064" y="445959"/>
                    <a:pt x="1815242" y="447099"/>
                  </a:cubicBezTo>
                  <a:close/>
                  <a:moveTo>
                    <a:pt x="1699795" y="444061"/>
                  </a:moveTo>
                  <a:cubicBezTo>
                    <a:pt x="1703973" y="445200"/>
                    <a:pt x="1708530" y="448238"/>
                    <a:pt x="1713087" y="452795"/>
                  </a:cubicBezTo>
                  <a:cubicBezTo>
                    <a:pt x="1722201" y="461909"/>
                    <a:pt x="1716125" y="471024"/>
                    <a:pt x="1707011" y="477100"/>
                  </a:cubicBezTo>
                  <a:cubicBezTo>
                    <a:pt x="1700934" y="480138"/>
                    <a:pt x="1688782" y="483176"/>
                    <a:pt x="1682706" y="471024"/>
                  </a:cubicBezTo>
                  <a:cubicBezTo>
                    <a:pt x="1676630" y="458871"/>
                    <a:pt x="1679668" y="449757"/>
                    <a:pt x="1688782" y="446719"/>
                  </a:cubicBezTo>
                  <a:cubicBezTo>
                    <a:pt x="1691820" y="443681"/>
                    <a:pt x="1695618" y="442921"/>
                    <a:pt x="1699795" y="444061"/>
                  </a:cubicBezTo>
                  <a:close/>
                  <a:moveTo>
                    <a:pt x="888633" y="434947"/>
                  </a:moveTo>
                  <a:cubicBezTo>
                    <a:pt x="892811" y="436086"/>
                    <a:pt x="897368" y="439124"/>
                    <a:pt x="901925" y="443681"/>
                  </a:cubicBezTo>
                  <a:cubicBezTo>
                    <a:pt x="911039" y="452795"/>
                    <a:pt x="901925" y="464948"/>
                    <a:pt x="895849" y="467986"/>
                  </a:cubicBezTo>
                  <a:cubicBezTo>
                    <a:pt x="889773" y="471024"/>
                    <a:pt x="877620" y="474062"/>
                    <a:pt x="871544" y="461910"/>
                  </a:cubicBezTo>
                  <a:cubicBezTo>
                    <a:pt x="865468" y="446719"/>
                    <a:pt x="868506" y="440643"/>
                    <a:pt x="877620" y="437605"/>
                  </a:cubicBezTo>
                  <a:cubicBezTo>
                    <a:pt x="880658" y="434567"/>
                    <a:pt x="884456" y="433807"/>
                    <a:pt x="888633" y="434947"/>
                  </a:cubicBezTo>
                  <a:close/>
                  <a:moveTo>
                    <a:pt x="2158542" y="407605"/>
                  </a:moveTo>
                  <a:cubicBezTo>
                    <a:pt x="2162719" y="408744"/>
                    <a:pt x="2167276" y="411782"/>
                    <a:pt x="2171833" y="416339"/>
                  </a:cubicBezTo>
                  <a:cubicBezTo>
                    <a:pt x="2180948" y="425453"/>
                    <a:pt x="2174872" y="434568"/>
                    <a:pt x="2165757" y="440644"/>
                  </a:cubicBezTo>
                  <a:cubicBezTo>
                    <a:pt x="2159681" y="443682"/>
                    <a:pt x="2147529" y="446720"/>
                    <a:pt x="2141453" y="434568"/>
                  </a:cubicBezTo>
                  <a:cubicBezTo>
                    <a:pt x="2135377" y="422415"/>
                    <a:pt x="2141453" y="416339"/>
                    <a:pt x="2147529" y="410263"/>
                  </a:cubicBezTo>
                  <a:cubicBezTo>
                    <a:pt x="2150567" y="407225"/>
                    <a:pt x="2154365" y="406465"/>
                    <a:pt x="2158542" y="407605"/>
                  </a:cubicBezTo>
                  <a:close/>
                  <a:moveTo>
                    <a:pt x="1484092" y="407605"/>
                  </a:moveTo>
                  <a:cubicBezTo>
                    <a:pt x="1488270" y="408744"/>
                    <a:pt x="1492827" y="411782"/>
                    <a:pt x="1497384" y="416339"/>
                  </a:cubicBezTo>
                  <a:cubicBezTo>
                    <a:pt x="1506498" y="425453"/>
                    <a:pt x="1500422" y="434568"/>
                    <a:pt x="1491308" y="440644"/>
                  </a:cubicBezTo>
                  <a:cubicBezTo>
                    <a:pt x="1485231" y="443682"/>
                    <a:pt x="1473079" y="446720"/>
                    <a:pt x="1467003" y="434568"/>
                  </a:cubicBezTo>
                  <a:cubicBezTo>
                    <a:pt x="1460927" y="422415"/>
                    <a:pt x="1463965" y="413301"/>
                    <a:pt x="1473079" y="410263"/>
                  </a:cubicBezTo>
                  <a:cubicBezTo>
                    <a:pt x="1476117" y="407225"/>
                    <a:pt x="1479915" y="406465"/>
                    <a:pt x="1484092" y="407605"/>
                  </a:cubicBezTo>
                  <a:close/>
                  <a:moveTo>
                    <a:pt x="1365608" y="404567"/>
                  </a:moveTo>
                  <a:cubicBezTo>
                    <a:pt x="1369786" y="405706"/>
                    <a:pt x="1374343" y="408744"/>
                    <a:pt x="1378900" y="413301"/>
                  </a:cubicBezTo>
                  <a:cubicBezTo>
                    <a:pt x="1388014" y="422415"/>
                    <a:pt x="1381938" y="431530"/>
                    <a:pt x="1372824" y="437606"/>
                  </a:cubicBezTo>
                  <a:cubicBezTo>
                    <a:pt x="1366748" y="440644"/>
                    <a:pt x="1354595" y="443682"/>
                    <a:pt x="1348519" y="431530"/>
                  </a:cubicBezTo>
                  <a:cubicBezTo>
                    <a:pt x="1342443" y="419377"/>
                    <a:pt x="1345481" y="410263"/>
                    <a:pt x="1354595" y="407225"/>
                  </a:cubicBezTo>
                  <a:cubicBezTo>
                    <a:pt x="1357633" y="404187"/>
                    <a:pt x="1361431" y="403427"/>
                    <a:pt x="1365608" y="404567"/>
                  </a:cubicBezTo>
                  <a:close/>
                  <a:moveTo>
                    <a:pt x="988889" y="404567"/>
                  </a:moveTo>
                  <a:cubicBezTo>
                    <a:pt x="993066" y="405706"/>
                    <a:pt x="997623" y="408744"/>
                    <a:pt x="1002180" y="413301"/>
                  </a:cubicBezTo>
                  <a:cubicBezTo>
                    <a:pt x="1011295" y="422415"/>
                    <a:pt x="1005218" y="431530"/>
                    <a:pt x="996104" y="437606"/>
                  </a:cubicBezTo>
                  <a:cubicBezTo>
                    <a:pt x="990028" y="440644"/>
                    <a:pt x="977876" y="443682"/>
                    <a:pt x="971800" y="431530"/>
                  </a:cubicBezTo>
                  <a:cubicBezTo>
                    <a:pt x="965724" y="419377"/>
                    <a:pt x="971800" y="413301"/>
                    <a:pt x="977876" y="407225"/>
                  </a:cubicBezTo>
                  <a:cubicBezTo>
                    <a:pt x="980914" y="404187"/>
                    <a:pt x="984712" y="403427"/>
                    <a:pt x="988889" y="404567"/>
                  </a:cubicBezTo>
                  <a:close/>
                  <a:moveTo>
                    <a:pt x="1182565" y="394312"/>
                  </a:moveTo>
                  <a:cubicBezTo>
                    <a:pt x="1186742" y="395072"/>
                    <a:pt x="1190540" y="398110"/>
                    <a:pt x="1193578" y="404186"/>
                  </a:cubicBezTo>
                  <a:cubicBezTo>
                    <a:pt x="1202692" y="413300"/>
                    <a:pt x="1196616" y="422415"/>
                    <a:pt x="1187502" y="428491"/>
                  </a:cubicBezTo>
                  <a:cubicBezTo>
                    <a:pt x="1181425" y="431529"/>
                    <a:pt x="1169273" y="434567"/>
                    <a:pt x="1163197" y="422415"/>
                  </a:cubicBezTo>
                  <a:cubicBezTo>
                    <a:pt x="1157121" y="410262"/>
                    <a:pt x="1160159" y="404186"/>
                    <a:pt x="1169273" y="398110"/>
                  </a:cubicBezTo>
                  <a:cubicBezTo>
                    <a:pt x="1173830" y="395072"/>
                    <a:pt x="1178387" y="393553"/>
                    <a:pt x="1182565" y="394312"/>
                  </a:cubicBezTo>
                  <a:close/>
                  <a:moveTo>
                    <a:pt x="1620805" y="389376"/>
                  </a:moveTo>
                  <a:cubicBezTo>
                    <a:pt x="1624983" y="390515"/>
                    <a:pt x="1629540" y="393553"/>
                    <a:pt x="1634097" y="398110"/>
                  </a:cubicBezTo>
                  <a:cubicBezTo>
                    <a:pt x="1643211" y="407224"/>
                    <a:pt x="1637135" y="416339"/>
                    <a:pt x="1628021" y="422415"/>
                  </a:cubicBezTo>
                  <a:cubicBezTo>
                    <a:pt x="1621944" y="425453"/>
                    <a:pt x="1609792" y="428491"/>
                    <a:pt x="1603716" y="416339"/>
                  </a:cubicBezTo>
                  <a:cubicBezTo>
                    <a:pt x="1597640" y="401148"/>
                    <a:pt x="1600678" y="395072"/>
                    <a:pt x="1609792" y="392034"/>
                  </a:cubicBezTo>
                  <a:cubicBezTo>
                    <a:pt x="1612830" y="388996"/>
                    <a:pt x="1616628" y="388236"/>
                    <a:pt x="1620805" y="389376"/>
                  </a:cubicBezTo>
                  <a:close/>
                  <a:moveTo>
                    <a:pt x="1961068" y="380262"/>
                  </a:moveTo>
                  <a:cubicBezTo>
                    <a:pt x="1965246" y="381401"/>
                    <a:pt x="1969803" y="384439"/>
                    <a:pt x="1974360" y="388996"/>
                  </a:cubicBezTo>
                  <a:cubicBezTo>
                    <a:pt x="1983474" y="398110"/>
                    <a:pt x="1974360" y="410263"/>
                    <a:pt x="1968284" y="413301"/>
                  </a:cubicBezTo>
                  <a:cubicBezTo>
                    <a:pt x="1962208" y="416339"/>
                    <a:pt x="1950055" y="419377"/>
                    <a:pt x="1943979" y="407225"/>
                  </a:cubicBezTo>
                  <a:cubicBezTo>
                    <a:pt x="1937903" y="395072"/>
                    <a:pt x="1940941" y="388996"/>
                    <a:pt x="1950055" y="382920"/>
                  </a:cubicBezTo>
                  <a:cubicBezTo>
                    <a:pt x="1953093" y="379882"/>
                    <a:pt x="1956891" y="379122"/>
                    <a:pt x="1961068" y="380262"/>
                  </a:cubicBezTo>
                  <a:close/>
                  <a:moveTo>
                    <a:pt x="770148" y="380262"/>
                  </a:moveTo>
                  <a:cubicBezTo>
                    <a:pt x="774326" y="381401"/>
                    <a:pt x="778883" y="384439"/>
                    <a:pt x="783440" y="388996"/>
                  </a:cubicBezTo>
                  <a:cubicBezTo>
                    <a:pt x="792554" y="398110"/>
                    <a:pt x="786478" y="407225"/>
                    <a:pt x="777364" y="413301"/>
                  </a:cubicBezTo>
                  <a:cubicBezTo>
                    <a:pt x="771287" y="416339"/>
                    <a:pt x="759135" y="419377"/>
                    <a:pt x="753059" y="407225"/>
                  </a:cubicBezTo>
                  <a:cubicBezTo>
                    <a:pt x="746983" y="395072"/>
                    <a:pt x="746983" y="385958"/>
                    <a:pt x="759135" y="382920"/>
                  </a:cubicBezTo>
                  <a:cubicBezTo>
                    <a:pt x="762173" y="379882"/>
                    <a:pt x="765971" y="379122"/>
                    <a:pt x="770148" y="380262"/>
                  </a:cubicBezTo>
                  <a:close/>
                  <a:moveTo>
                    <a:pt x="2240571" y="352920"/>
                  </a:moveTo>
                  <a:cubicBezTo>
                    <a:pt x="2244748" y="354059"/>
                    <a:pt x="2249305" y="357097"/>
                    <a:pt x="2253862" y="361654"/>
                  </a:cubicBezTo>
                  <a:cubicBezTo>
                    <a:pt x="2262976" y="370768"/>
                    <a:pt x="2256900" y="379883"/>
                    <a:pt x="2247786" y="385959"/>
                  </a:cubicBezTo>
                  <a:cubicBezTo>
                    <a:pt x="2241710" y="388997"/>
                    <a:pt x="2229557" y="392035"/>
                    <a:pt x="2223481" y="379883"/>
                  </a:cubicBezTo>
                  <a:cubicBezTo>
                    <a:pt x="2217405" y="367730"/>
                    <a:pt x="2220443" y="361654"/>
                    <a:pt x="2229557" y="355578"/>
                  </a:cubicBezTo>
                  <a:cubicBezTo>
                    <a:pt x="2232596" y="352540"/>
                    <a:pt x="2236393" y="351780"/>
                    <a:pt x="2240571" y="352920"/>
                  </a:cubicBezTo>
                  <a:close/>
                  <a:moveTo>
                    <a:pt x="2082590" y="352920"/>
                  </a:moveTo>
                  <a:cubicBezTo>
                    <a:pt x="2086768" y="354059"/>
                    <a:pt x="2091325" y="357097"/>
                    <a:pt x="2095882" y="361654"/>
                  </a:cubicBezTo>
                  <a:cubicBezTo>
                    <a:pt x="2104996" y="370768"/>
                    <a:pt x="2095882" y="382921"/>
                    <a:pt x="2089806" y="385959"/>
                  </a:cubicBezTo>
                  <a:cubicBezTo>
                    <a:pt x="2083730" y="388997"/>
                    <a:pt x="2071577" y="392035"/>
                    <a:pt x="2065501" y="379883"/>
                  </a:cubicBezTo>
                  <a:cubicBezTo>
                    <a:pt x="2059425" y="367730"/>
                    <a:pt x="2062463" y="361654"/>
                    <a:pt x="2071577" y="355578"/>
                  </a:cubicBezTo>
                  <a:cubicBezTo>
                    <a:pt x="2074615" y="352540"/>
                    <a:pt x="2078413" y="351780"/>
                    <a:pt x="2082590" y="352920"/>
                  </a:cubicBezTo>
                  <a:close/>
                  <a:moveTo>
                    <a:pt x="1080030" y="337729"/>
                  </a:moveTo>
                  <a:cubicBezTo>
                    <a:pt x="1084208" y="338868"/>
                    <a:pt x="1088765" y="341906"/>
                    <a:pt x="1093322" y="346463"/>
                  </a:cubicBezTo>
                  <a:cubicBezTo>
                    <a:pt x="1102436" y="355577"/>
                    <a:pt x="1093322" y="367730"/>
                    <a:pt x="1087246" y="370768"/>
                  </a:cubicBezTo>
                  <a:cubicBezTo>
                    <a:pt x="1081170" y="373806"/>
                    <a:pt x="1069017" y="376844"/>
                    <a:pt x="1062941" y="364692"/>
                  </a:cubicBezTo>
                  <a:cubicBezTo>
                    <a:pt x="1056865" y="352539"/>
                    <a:pt x="1059903" y="346463"/>
                    <a:pt x="1069017" y="340387"/>
                  </a:cubicBezTo>
                  <a:cubicBezTo>
                    <a:pt x="1072055" y="337349"/>
                    <a:pt x="1075853" y="336589"/>
                    <a:pt x="1080030" y="337729"/>
                  </a:cubicBezTo>
                  <a:close/>
                  <a:moveTo>
                    <a:pt x="1787899" y="331653"/>
                  </a:moveTo>
                  <a:cubicBezTo>
                    <a:pt x="1792076" y="332792"/>
                    <a:pt x="1796634" y="335830"/>
                    <a:pt x="1801191" y="340387"/>
                  </a:cubicBezTo>
                  <a:cubicBezTo>
                    <a:pt x="1810305" y="349501"/>
                    <a:pt x="1801191" y="361654"/>
                    <a:pt x="1795115" y="364692"/>
                  </a:cubicBezTo>
                  <a:cubicBezTo>
                    <a:pt x="1789038" y="367730"/>
                    <a:pt x="1776886" y="370768"/>
                    <a:pt x="1770810" y="358616"/>
                  </a:cubicBezTo>
                  <a:cubicBezTo>
                    <a:pt x="1764734" y="346463"/>
                    <a:pt x="1767772" y="340387"/>
                    <a:pt x="1776886" y="334311"/>
                  </a:cubicBezTo>
                  <a:cubicBezTo>
                    <a:pt x="1779924" y="331273"/>
                    <a:pt x="1783722" y="330513"/>
                    <a:pt x="1787899" y="331653"/>
                  </a:cubicBezTo>
                  <a:close/>
                  <a:moveTo>
                    <a:pt x="1879040" y="328615"/>
                  </a:moveTo>
                  <a:cubicBezTo>
                    <a:pt x="1883217" y="329754"/>
                    <a:pt x="1887775" y="332792"/>
                    <a:pt x="1892332" y="337349"/>
                  </a:cubicBezTo>
                  <a:cubicBezTo>
                    <a:pt x="1901446" y="346463"/>
                    <a:pt x="1895370" y="355578"/>
                    <a:pt x="1886256" y="361654"/>
                  </a:cubicBezTo>
                  <a:cubicBezTo>
                    <a:pt x="1880179" y="364692"/>
                    <a:pt x="1868027" y="367730"/>
                    <a:pt x="1861951" y="355578"/>
                  </a:cubicBezTo>
                  <a:cubicBezTo>
                    <a:pt x="1855875" y="343425"/>
                    <a:pt x="1858913" y="334311"/>
                    <a:pt x="1868027" y="331273"/>
                  </a:cubicBezTo>
                  <a:cubicBezTo>
                    <a:pt x="1871065" y="328235"/>
                    <a:pt x="1874863" y="327475"/>
                    <a:pt x="1879040" y="328615"/>
                  </a:cubicBezTo>
                  <a:close/>
                  <a:moveTo>
                    <a:pt x="1265352" y="325577"/>
                  </a:moveTo>
                  <a:cubicBezTo>
                    <a:pt x="1269530" y="326716"/>
                    <a:pt x="1274087" y="329754"/>
                    <a:pt x="1278644" y="334311"/>
                  </a:cubicBezTo>
                  <a:cubicBezTo>
                    <a:pt x="1287758" y="343425"/>
                    <a:pt x="1278644" y="355578"/>
                    <a:pt x="1272568" y="358616"/>
                  </a:cubicBezTo>
                  <a:cubicBezTo>
                    <a:pt x="1266492" y="361654"/>
                    <a:pt x="1254339" y="364692"/>
                    <a:pt x="1248263" y="352540"/>
                  </a:cubicBezTo>
                  <a:cubicBezTo>
                    <a:pt x="1242187" y="337349"/>
                    <a:pt x="1245225" y="331273"/>
                    <a:pt x="1254339" y="328235"/>
                  </a:cubicBezTo>
                  <a:cubicBezTo>
                    <a:pt x="1257377" y="325197"/>
                    <a:pt x="1261175" y="324437"/>
                    <a:pt x="1265352" y="325577"/>
                  </a:cubicBezTo>
                  <a:close/>
                  <a:moveTo>
                    <a:pt x="864328" y="319501"/>
                  </a:moveTo>
                  <a:cubicBezTo>
                    <a:pt x="868506" y="320640"/>
                    <a:pt x="873063" y="323678"/>
                    <a:pt x="877620" y="328235"/>
                  </a:cubicBezTo>
                  <a:cubicBezTo>
                    <a:pt x="886734" y="337349"/>
                    <a:pt x="877620" y="349502"/>
                    <a:pt x="871544" y="352540"/>
                  </a:cubicBezTo>
                  <a:cubicBezTo>
                    <a:pt x="865468" y="355578"/>
                    <a:pt x="853315" y="358616"/>
                    <a:pt x="847239" y="346464"/>
                  </a:cubicBezTo>
                  <a:cubicBezTo>
                    <a:pt x="841163" y="334311"/>
                    <a:pt x="844201" y="325197"/>
                    <a:pt x="853315" y="322159"/>
                  </a:cubicBezTo>
                  <a:cubicBezTo>
                    <a:pt x="856353" y="319121"/>
                    <a:pt x="860151" y="318361"/>
                    <a:pt x="864328" y="319501"/>
                  </a:cubicBezTo>
                  <a:close/>
                  <a:moveTo>
                    <a:pt x="1459788" y="316463"/>
                  </a:moveTo>
                  <a:cubicBezTo>
                    <a:pt x="1463966" y="317602"/>
                    <a:pt x="1468523" y="320640"/>
                    <a:pt x="1473080" y="325197"/>
                  </a:cubicBezTo>
                  <a:cubicBezTo>
                    <a:pt x="1482194" y="334311"/>
                    <a:pt x="1476118" y="343426"/>
                    <a:pt x="1467004" y="349502"/>
                  </a:cubicBezTo>
                  <a:cubicBezTo>
                    <a:pt x="1460928" y="352540"/>
                    <a:pt x="1448775" y="355578"/>
                    <a:pt x="1442699" y="343426"/>
                  </a:cubicBezTo>
                  <a:cubicBezTo>
                    <a:pt x="1436623" y="328235"/>
                    <a:pt x="1439661" y="322159"/>
                    <a:pt x="1448775" y="319121"/>
                  </a:cubicBezTo>
                  <a:cubicBezTo>
                    <a:pt x="1451813" y="316083"/>
                    <a:pt x="1455611" y="315323"/>
                    <a:pt x="1459788" y="316463"/>
                  </a:cubicBezTo>
                  <a:close/>
                  <a:moveTo>
                    <a:pt x="1702833" y="310387"/>
                  </a:moveTo>
                  <a:cubicBezTo>
                    <a:pt x="1707011" y="311526"/>
                    <a:pt x="1711568" y="314564"/>
                    <a:pt x="1716125" y="319121"/>
                  </a:cubicBezTo>
                  <a:cubicBezTo>
                    <a:pt x="1725239" y="328235"/>
                    <a:pt x="1716125" y="340388"/>
                    <a:pt x="1710049" y="343426"/>
                  </a:cubicBezTo>
                  <a:cubicBezTo>
                    <a:pt x="1703973" y="346464"/>
                    <a:pt x="1691820" y="349502"/>
                    <a:pt x="1685744" y="337350"/>
                  </a:cubicBezTo>
                  <a:cubicBezTo>
                    <a:pt x="1679668" y="322159"/>
                    <a:pt x="1682706" y="316083"/>
                    <a:pt x="1691820" y="313045"/>
                  </a:cubicBezTo>
                  <a:cubicBezTo>
                    <a:pt x="1694858" y="310007"/>
                    <a:pt x="1698656" y="309247"/>
                    <a:pt x="1702833" y="310387"/>
                  </a:cubicBezTo>
                  <a:close/>
                  <a:moveTo>
                    <a:pt x="1577893" y="297095"/>
                  </a:moveTo>
                  <a:cubicBezTo>
                    <a:pt x="1582450" y="297855"/>
                    <a:pt x="1587008" y="300893"/>
                    <a:pt x="1591565" y="306969"/>
                  </a:cubicBezTo>
                  <a:cubicBezTo>
                    <a:pt x="1600679" y="316083"/>
                    <a:pt x="1594603" y="325198"/>
                    <a:pt x="1585489" y="331274"/>
                  </a:cubicBezTo>
                  <a:cubicBezTo>
                    <a:pt x="1579412" y="334312"/>
                    <a:pt x="1567260" y="337350"/>
                    <a:pt x="1561184" y="325198"/>
                  </a:cubicBezTo>
                  <a:cubicBezTo>
                    <a:pt x="1555108" y="313045"/>
                    <a:pt x="1558146" y="303931"/>
                    <a:pt x="1564222" y="300893"/>
                  </a:cubicBezTo>
                  <a:cubicBezTo>
                    <a:pt x="1568779" y="297855"/>
                    <a:pt x="1573336" y="296336"/>
                    <a:pt x="1577893" y="297095"/>
                  </a:cubicBezTo>
                  <a:close/>
                  <a:moveTo>
                    <a:pt x="955470" y="295196"/>
                  </a:moveTo>
                  <a:cubicBezTo>
                    <a:pt x="959648" y="296335"/>
                    <a:pt x="964205" y="299373"/>
                    <a:pt x="968762" y="303930"/>
                  </a:cubicBezTo>
                  <a:cubicBezTo>
                    <a:pt x="977876" y="313044"/>
                    <a:pt x="971800" y="322159"/>
                    <a:pt x="962686" y="328235"/>
                  </a:cubicBezTo>
                  <a:cubicBezTo>
                    <a:pt x="956610" y="331273"/>
                    <a:pt x="944457" y="334311"/>
                    <a:pt x="938381" y="322159"/>
                  </a:cubicBezTo>
                  <a:cubicBezTo>
                    <a:pt x="932305" y="310006"/>
                    <a:pt x="935343" y="303930"/>
                    <a:pt x="944457" y="297854"/>
                  </a:cubicBezTo>
                  <a:cubicBezTo>
                    <a:pt x="947495" y="294816"/>
                    <a:pt x="951293" y="294056"/>
                    <a:pt x="955470" y="295196"/>
                  </a:cubicBezTo>
                  <a:close/>
                  <a:moveTo>
                    <a:pt x="1365608" y="283044"/>
                  </a:moveTo>
                  <a:cubicBezTo>
                    <a:pt x="1369786" y="284183"/>
                    <a:pt x="1374343" y="287221"/>
                    <a:pt x="1378900" y="291778"/>
                  </a:cubicBezTo>
                  <a:cubicBezTo>
                    <a:pt x="1388014" y="300892"/>
                    <a:pt x="1381938" y="310007"/>
                    <a:pt x="1372824" y="316083"/>
                  </a:cubicBezTo>
                  <a:cubicBezTo>
                    <a:pt x="1366748" y="319121"/>
                    <a:pt x="1354595" y="322159"/>
                    <a:pt x="1348519" y="310007"/>
                  </a:cubicBezTo>
                  <a:cubicBezTo>
                    <a:pt x="1342443" y="297854"/>
                    <a:pt x="1345481" y="291778"/>
                    <a:pt x="1354595" y="285702"/>
                  </a:cubicBezTo>
                  <a:cubicBezTo>
                    <a:pt x="1357633" y="282664"/>
                    <a:pt x="1361431" y="281904"/>
                    <a:pt x="1365608" y="283044"/>
                  </a:cubicBezTo>
                  <a:close/>
                  <a:moveTo>
                    <a:pt x="1979296" y="267854"/>
                  </a:moveTo>
                  <a:cubicBezTo>
                    <a:pt x="1983474" y="268993"/>
                    <a:pt x="1988031" y="272031"/>
                    <a:pt x="1992588" y="276588"/>
                  </a:cubicBezTo>
                  <a:cubicBezTo>
                    <a:pt x="2001702" y="285702"/>
                    <a:pt x="1995626" y="294817"/>
                    <a:pt x="1986512" y="300893"/>
                  </a:cubicBezTo>
                  <a:cubicBezTo>
                    <a:pt x="1980436" y="303931"/>
                    <a:pt x="1968283" y="306969"/>
                    <a:pt x="1962207" y="294817"/>
                  </a:cubicBezTo>
                  <a:cubicBezTo>
                    <a:pt x="1956131" y="279626"/>
                    <a:pt x="1959169" y="273550"/>
                    <a:pt x="1968283" y="270512"/>
                  </a:cubicBezTo>
                  <a:cubicBezTo>
                    <a:pt x="1971321" y="267474"/>
                    <a:pt x="1975119" y="266714"/>
                    <a:pt x="1979296" y="267854"/>
                  </a:cubicBezTo>
                  <a:close/>
                  <a:moveTo>
                    <a:pt x="1173830" y="266714"/>
                  </a:moveTo>
                  <a:cubicBezTo>
                    <a:pt x="1178387" y="267474"/>
                    <a:pt x="1182945" y="270512"/>
                    <a:pt x="1187502" y="276588"/>
                  </a:cubicBezTo>
                  <a:cubicBezTo>
                    <a:pt x="1196616" y="285702"/>
                    <a:pt x="1190540" y="294817"/>
                    <a:pt x="1181425" y="300893"/>
                  </a:cubicBezTo>
                  <a:cubicBezTo>
                    <a:pt x="1175349" y="303931"/>
                    <a:pt x="1163197" y="306969"/>
                    <a:pt x="1157121" y="294817"/>
                  </a:cubicBezTo>
                  <a:cubicBezTo>
                    <a:pt x="1151045" y="282664"/>
                    <a:pt x="1154083" y="273550"/>
                    <a:pt x="1160159" y="270512"/>
                  </a:cubicBezTo>
                  <a:cubicBezTo>
                    <a:pt x="1164716" y="267474"/>
                    <a:pt x="1169273" y="265955"/>
                    <a:pt x="1173830" y="266714"/>
                  </a:cubicBezTo>
                  <a:close/>
                  <a:moveTo>
                    <a:pt x="2167656" y="246587"/>
                  </a:moveTo>
                  <a:cubicBezTo>
                    <a:pt x="2171833" y="247726"/>
                    <a:pt x="2176391" y="250764"/>
                    <a:pt x="2180948" y="255321"/>
                  </a:cubicBezTo>
                  <a:cubicBezTo>
                    <a:pt x="2190062" y="264435"/>
                    <a:pt x="2183986" y="273550"/>
                    <a:pt x="2174872" y="279626"/>
                  </a:cubicBezTo>
                  <a:cubicBezTo>
                    <a:pt x="2168795" y="282664"/>
                    <a:pt x="2156643" y="285702"/>
                    <a:pt x="2150567" y="273550"/>
                  </a:cubicBezTo>
                  <a:cubicBezTo>
                    <a:pt x="2144491" y="258359"/>
                    <a:pt x="2147529" y="252283"/>
                    <a:pt x="2156643" y="249245"/>
                  </a:cubicBezTo>
                  <a:cubicBezTo>
                    <a:pt x="2159681" y="246207"/>
                    <a:pt x="2163479" y="245447"/>
                    <a:pt x="2167656" y="246587"/>
                  </a:cubicBezTo>
                  <a:close/>
                  <a:moveTo>
                    <a:pt x="2073477" y="240511"/>
                  </a:moveTo>
                  <a:cubicBezTo>
                    <a:pt x="2077654" y="241650"/>
                    <a:pt x="2082211" y="244688"/>
                    <a:pt x="2086768" y="249245"/>
                  </a:cubicBezTo>
                  <a:cubicBezTo>
                    <a:pt x="2095882" y="258359"/>
                    <a:pt x="2089806" y="267474"/>
                    <a:pt x="2080692" y="273550"/>
                  </a:cubicBezTo>
                  <a:cubicBezTo>
                    <a:pt x="2074616" y="276588"/>
                    <a:pt x="2062463" y="279626"/>
                    <a:pt x="2056387" y="267474"/>
                  </a:cubicBezTo>
                  <a:cubicBezTo>
                    <a:pt x="2050311" y="252283"/>
                    <a:pt x="2053349" y="246207"/>
                    <a:pt x="2062463" y="243169"/>
                  </a:cubicBezTo>
                  <a:cubicBezTo>
                    <a:pt x="2065502" y="240131"/>
                    <a:pt x="2069299" y="239371"/>
                    <a:pt x="2073477" y="240511"/>
                  </a:cubicBezTo>
                  <a:close/>
                  <a:moveTo>
                    <a:pt x="1505359" y="222283"/>
                  </a:moveTo>
                  <a:cubicBezTo>
                    <a:pt x="1509537" y="223422"/>
                    <a:pt x="1514094" y="226460"/>
                    <a:pt x="1518651" y="231017"/>
                  </a:cubicBezTo>
                  <a:cubicBezTo>
                    <a:pt x="1527765" y="240131"/>
                    <a:pt x="1521689" y="249246"/>
                    <a:pt x="1512575" y="255322"/>
                  </a:cubicBezTo>
                  <a:cubicBezTo>
                    <a:pt x="1506499" y="258360"/>
                    <a:pt x="1494346" y="261398"/>
                    <a:pt x="1488270" y="249246"/>
                  </a:cubicBezTo>
                  <a:cubicBezTo>
                    <a:pt x="1482194" y="234055"/>
                    <a:pt x="1485232" y="227979"/>
                    <a:pt x="1494346" y="224941"/>
                  </a:cubicBezTo>
                  <a:cubicBezTo>
                    <a:pt x="1497384" y="221903"/>
                    <a:pt x="1501182" y="221143"/>
                    <a:pt x="1505359" y="222283"/>
                  </a:cubicBezTo>
                  <a:close/>
                  <a:moveTo>
                    <a:pt x="1007117" y="222283"/>
                  </a:moveTo>
                  <a:cubicBezTo>
                    <a:pt x="1011295" y="223422"/>
                    <a:pt x="1015852" y="226460"/>
                    <a:pt x="1020409" y="231017"/>
                  </a:cubicBezTo>
                  <a:cubicBezTo>
                    <a:pt x="1029523" y="240131"/>
                    <a:pt x="1020409" y="252284"/>
                    <a:pt x="1014333" y="255322"/>
                  </a:cubicBezTo>
                  <a:cubicBezTo>
                    <a:pt x="1008257" y="258360"/>
                    <a:pt x="996104" y="261398"/>
                    <a:pt x="990028" y="249246"/>
                  </a:cubicBezTo>
                  <a:cubicBezTo>
                    <a:pt x="983952" y="237093"/>
                    <a:pt x="986990" y="231017"/>
                    <a:pt x="996104" y="224941"/>
                  </a:cubicBezTo>
                  <a:cubicBezTo>
                    <a:pt x="999142" y="221903"/>
                    <a:pt x="1002940" y="221143"/>
                    <a:pt x="1007117" y="222283"/>
                  </a:cubicBezTo>
                  <a:close/>
                  <a:moveTo>
                    <a:pt x="1298771" y="210131"/>
                  </a:moveTo>
                  <a:cubicBezTo>
                    <a:pt x="1302948" y="211270"/>
                    <a:pt x="1307506" y="214308"/>
                    <a:pt x="1312063" y="218865"/>
                  </a:cubicBezTo>
                  <a:cubicBezTo>
                    <a:pt x="1321177" y="227979"/>
                    <a:pt x="1312063" y="240132"/>
                    <a:pt x="1305987" y="243170"/>
                  </a:cubicBezTo>
                  <a:cubicBezTo>
                    <a:pt x="1299910" y="246208"/>
                    <a:pt x="1287758" y="249246"/>
                    <a:pt x="1281682" y="237094"/>
                  </a:cubicBezTo>
                  <a:cubicBezTo>
                    <a:pt x="1275606" y="224941"/>
                    <a:pt x="1275606" y="215827"/>
                    <a:pt x="1287758" y="212789"/>
                  </a:cubicBezTo>
                  <a:cubicBezTo>
                    <a:pt x="1290796" y="209751"/>
                    <a:pt x="1294594" y="208991"/>
                    <a:pt x="1298771" y="210131"/>
                  </a:cubicBezTo>
                  <a:close/>
                  <a:moveTo>
                    <a:pt x="1881700" y="207472"/>
                  </a:moveTo>
                  <a:cubicBezTo>
                    <a:pt x="1886257" y="208991"/>
                    <a:pt x="1890814" y="212789"/>
                    <a:pt x="1895371" y="218865"/>
                  </a:cubicBezTo>
                  <a:cubicBezTo>
                    <a:pt x="1904485" y="227979"/>
                    <a:pt x="1898409" y="237094"/>
                    <a:pt x="1889295" y="243170"/>
                  </a:cubicBezTo>
                  <a:cubicBezTo>
                    <a:pt x="1883218" y="246208"/>
                    <a:pt x="1871066" y="249246"/>
                    <a:pt x="1864990" y="237094"/>
                  </a:cubicBezTo>
                  <a:cubicBezTo>
                    <a:pt x="1858914" y="221903"/>
                    <a:pt x="1861952" y="215827"/>
                    <a:pt x="1868028" y="209751"/>
                  </a:cubicBezTo>
                  <a:cubicBezTo>
                    <a:pt x="1872585" y="206713"/>
                    <a:pt x="1877142" y="205953"/>
                    <a:pt x="1881700" y="207472"/>
                  </a:cubicBezTo>
                  <a:close/>
                  <a:moveTo>
                    <a:pt x="1657262" y="207093"/>
                  </a:moveTo>
                  <a:cubicBezTo>
                    <a:pt x="1661440" y="208232"/>
                    <a:pt x="1665997" y="211270"/>
                    <a:pt x="1670554" y="215827"/>
                  </a:cubicBezTo>
                  <a:cubicBezTo>
                    <a:pt x="1679668" y="224941"/>
                    <a:pt x="1673592" y="234056"/>
                    <a:pt x="1664478" y="240132"/>
                  </a:cubicBezTo>
                  <a:cubicBezTo>
                    <a:pt x="1655363" y="246208"/>
                    <a:pt x="1643211" y="249246"/>
                    <a:pt x="1637135" y="234056"/>
                  </a:cubicBezTo>
                  <a:cubicBezTo>
                    <a:pt x="1631059" y="221903"/>
                    <a:pt x="1634097" y="215827"/>
                    <a:pt x="1646249" y="209751"/>
                  </a:cubicBezTo>
                  <a:cubicBezTo>
                    <a:pt x="1649287" y="206713"/>
                    <a:pt x="1653085" y="205953"/>
                    <a:pt x="1657262" y="207093"/>
                  </a:cubicBezTo>
                  <a:close/>
                  <a:moveTo>
                    <a:pt x="1769671" y="201017"/>
                  </a:moveTo>
                  <a:cubicBezTo>
                    <a:pt x="1773848" y="202156"/>
                    <a:pt x="1778405" y="205194"/>
                    <a:pt x="1782962" y="209751"/>
                  </a:cubicBezTo>
                  <a:cubicBezTo>
                    <a:pt x="1792076" y="218865"/>
                    <a:pt x="1786000" y="227980"/>
                    <a:pt x="1776886" y="234056"/>
                  </a:cubicBezTo>
                  <a:cubicBezTo>
                    <a:pt x="1770810" y="240132"/>
                    <a:pt x="1758657" y="240132"/>
                    <a:pt x="1752581" y="227980"/>
                  </a:cubicBezTo>
                  <a:cubicBezTo>
                    <a:pt x="1746505" y="215827"/>
                    <a:pt x="1749543" y="209751"/>
                    <a:pt x="1758657" y="203675"/>
                  </a:cubicBezTo>
                  <a:cubicBezTo>
                    <a:pt x="1761696" y="200637"/>
                    <a:pt x="1765493" y="199877"/>
                    <a:pt x="1769671" y="201017"/>
                  </a:cubicBezTo>
                  <a:close/>
                  <a:moveTo>
                    <a:pt x="1089145" y="197978"/>
                  </a:moveTo>
                  <a:cubicBezTo>
                    <a:pt x="1093323" y="199117"/>
                    <a:pt x="1097880" y="202155"/>
                    <a:pt x="1102437" y="206712"/>
                  </a:cubicBezTo>
                  <a:cubicBezTo>
                    <a:pt x="1111551" y="215826"/>
                    <a:pt x="1105475" y="224941"/>
                    <a:pt x="1096361" y="231017"/>
                  </a:cubicBezTo>
                  <a:cubicBezTo>
                    <a:pt x="1090284" y="234055"/>
                    <a:pt x="1078132" y="237093"/>
                    <a:pt x="1072056" y="224941"/>
                  </a:cubicBezTo>
                  <a:cubicBezTo>
                    <a:pt x="1065980" y="212788"/>
                    <a:pt x="1069018" y="203674"/>
                    <a:pt x="1078132" y="200636"/>
                  </a:cubicBezTo>
                  <a:cubicBezTo>
                    <a:pt x="1081170" y="197598"/>
                    <a:pt x="1084968" y="196838"/>
                    <a:pt x="1089145" y="197978"/>
                  </a:cubicBezTo>
                  <a:close/>
                  <a:moveTo>
                    <a:pt x="1395989" y="161522"/>
                  </a:moveTo>
                  <a:cubicBezTo>
                    <a:pt x="1400167" y="162661"/>
                    <a:pt x="1404724" y="165699"/>
                    <a:pt x="1409281" y="170256"/>
                  </a:cubicBezTo>
                  <a:cubicBezTo>
                    <a:pt x="1418395" y="179370"/>
                    <a:pt x="1412319" y="188485"/>
                    <a:pt x="1403205" y="194561"/>
                  </a:cubicBezTo>
                  <a:cubicBezTo>
                    <a:pt x="1397129" y="197599"/>
                    <a:pt x="1384976" y="200637"/>
                    <a:pt x="1378900" y="188485"/>
                  </a:cubicBezTo>
                  <a:cubicBezTo>
                    <a:pt x="1372824" y="176332"/>
                    <a:pt x="1375862" y="170256"/>
                    <a:pt x="1384976" y="164180"/>
                  </a:cubicBezTo>
                  <a:cubicBezTo>
                    <a:pt x="1388014" y="161142"/>
                    <a:pt x="1391812" y="160382"/>
                    <a:pt x="1395989" y="161522"/>
                  </a:cubicBezTo>
                  <a:close/>
                  <a:moveTo>
                    <a:pt x="1967145" y="140255"/>
                  </a:moveTo>
                  <a:cubicBezTo>
                    <a:pt x="1971322" y="141394"/>
                    <a:pt x="1975879" y="144432"/>
                    <a:pt x="1980436" y="148989"/>
                  </a:cubicBezTo>
                  <a:cubicBezTo>
                    <a:pt x="1989550" y="158103"/>
                    <a:pt x="1983474" y="167218"/>
                    <a:pt x="1974360" y="173294"/>
                  </a:cubicBezTo>
                  <a:cubicBezTo>
                    <a:pt x="1968284" y="179370"/>
                    <a:pt x="1956131" y="182408"/>
                    <a:pt x="1950055" y="170256"/>
                  </a:cubicBezTo>
                  <a:cubicBezTo>
                    <a:pt x="1943979" y="155065"/>
                    <a:pt x="1947017" y="148989"/>
                    <a:pt x="1956131" y="142913"/>
                  </a:cubicBezTo>
                  <a:cubicBezTo>
                    <a:pt x="1959170" y="139875"/>
                    <a:pt x="1962967" y="139115"/>
                    <a:pt x="1967145" y="140255"/>
                  </a:cubicBezTo>
                  <a:close/>
                  <a:moveTo>
                    <a:pt x="1234971" y="131141"/>
                  </a:moveTo>
                  <a:cubicBezTo>
                    <a:pt x="1239149" y="132280"/>
                    <a:pt x="1243706" y="135318"/>
                    <a:pt x="1248263" y="139875"/>
                  </a:cubicBezTo>
                  <a:cubicBezTo>
                    <a:pt x="1257377" y="148989"/>
                    <a:pt x="1251301" y="158104"/>
                    <a:pt x="1242187" y="164180"/>
                  </a:cubicBezTo>
                  <a:cubicBezTo>
                    <a:pt x="1236111" y="167218"/>
                    <a:pt x="1223958" y="170256"/>
                    <a:pt x="1217882" y="158104"/>
                  </a:cubicBezTo>
                  <a:cubicBezTo>
                    <a:pt x="1211806" y="142913"/>
                    <a:pt x="1214844" y="136837"/>
                    <a:pt x="1223958" y="133799"/>
                  </a:cubicBezTo>
                  <a:cubicBezTo>
                    <a:pt x="1226996" y="130761"/>
                    <a:pt x="1230794" y="130001"/>
                    <a:pt x="1234971" y="131141"/>
                  </a:cubicBezTo>
                  <a:close/>
                  <a:moveTo>
                    <a:pt x="1149906" y="131141"/>
                  </a:moveTo>
                  <a:cubicBezTo>
                    <a:pt x="1154084" y="132280"/>
                    <a:pt x="1158641" y="135318"/>
                    <a:pt x="1163198" y="139875"/>
                  </a:cubicBezTo>
                  <a:cubicBezTo>
                    <a:pt x="1172312" y="148989"/>
                    <a:pt x="1166236" y="158104"/>
                    <a:pt x="1157122" y="164180"/>
                  </a:cubicBezTo>
                  <a:cubicBezTo>
                    <a:pt x="1151045" y="167218"/>
                    <a:pt x="1138893" y="170256"/>
                    <a:pt x="1132817" y="158104"/>
                  </a:cubicBezTo>
                  <a:cubicBezTo>
                    <a:pt x="1126741" y="145951"/>
                    <a:pt x="1129779" y="139875"/>
                    <a:pt x="1138893" y="133799"/>
                  </a:cubicBezTo>
                  <a:cubicBezTo>
                    <a:pt x="1141931" y="130761"/>
                    <a:pt x="1145729" y="130001"/>
                    <a:pt x="1149906" y="131141"/>
                  </a:cubicBezTo>
                  <a:close/>
                  <a:moveTo>
                    <a:pt x="2064362" y="128103"/>
                  </a:moveTo>
                  <a:cubicBezTo>
                    <a:pt x="2068540" y="129242"/>
                    <a:pt x="2073097" y="132280"/>
                    <a:pt x="2077654" y="136837"/>
                  </a:cubicBezTo>
                  <a:cubicBezTo>
                    <a:pt x="2086768" y="145951"/>
                    <a:pt x="2080692" y="155066"/>
                    <a:pt x="2071578" y="161142"/>
                  </a:cubicBezTo>
                  <a:cubicBezTo>
                    <a:pt x="2065501" y="164180"/>
                    <a:pt x="2053349" y="167218"/>
                    <a:pt x="2047273" y="155066"/>
                  </a:cubicBezTo>
                  <a:cubicBezTo>
                    <a:pt x="2041197" y="139875"/>
                    <a:pt x="2044235" y="133799"/>
                    <a:pt x="2053349" y="130761"/>
                  </a:cubicBezTo>
                  <a:cubicBezTo>
                    <a:pt x="2056387" y="127723"/>
                    <a:pt x="2060185" y="126963"/>
                    <a:pt x="2064362" y="128103"/>
                  </a:cubicBezTo>
                  <a:close/>
                  <a:moveTo>
                    <a:pt x="1496245" y="120887"/>
                  </a:moveTo>
                  <a:cubicBezTo>
                    <a:pt x="1500423" y="121647"/>
                    <a:pt x="1504980" y="124685"/>
                    <a:pt x="1509537" y="130761"/>
                  </a:cubicBezTo>
                  <a:cubicBezTo>
                    <a:pt x="1518651" y="139875"/>
                    <a:pt x="1512575" y="148990"/>
                    <a:pt x="1503461" y="155066"/>
                  </a:cubicBezTo>
                  <a:cubicBezTo>
                    <a:pt x="1497385" y="158104"/>
                    <a:pt x="1485232" y="161142"/>
                    <a:pt x="1479156" y="148990"/>
                  </a:cubicBezTo>
                  <a:cubicBezTo>
                    <a:pt x="1473080" y="136837"/>
                    <a:pt x="1476118" y="130761"/>
                    <a:pt x="1485232" y="124685"/>
                  </a:cubicBezTo>
                  <a:cubicBezTo>
                    <a:pt x="1488270" y="121647"/>
                    <a:pt x="1492068" y="120128"/>
                    <a:pt x="1496245" y="120887"/>
                  </a:cubicBezTo>
                  <a:close/>
                  <a:moveTo>
                    <a:pt x="1599539" y="112913"/>
                  </a:moveTo>
                  <a:cubicBezTo>
                    <a:pt x="1603716" y="114052"/>
                    <a:pt x="1608274" y="117090"/>
                    <a:pt x="1612831" y="121647"/>
                  </a:cubicBezTo>
                  <a:cubicBezTo>
                    <a:pt x="1621945" y="130761"/>
                    <a:pt x="1615869" y="139876"/>
                    <a:pt x="1606754" y="145952"/>
                  </a:cubicBezTo>
                  <a:cubicBezTo>
                    <a:pt x="1600678" y="148990"/>
                    <a:pt x="1588526" y="152028"/>
                    <a:pt x="1582450" y="139876"/>
                  </a:cubicBezTo>
                  <a:cubicBezTo>
                    <a:pt x="1579412" y="127723"/>
                    <a:pt x="1579412" y="121647"/>
                    <a:pt x="1588526" y="115571"/>
                  </a:cubicBezTo>
                  <a:cubicBezTo>
                    <a:pt x="1591564" y="112533"/>
                    <a:pt x="1595362" y="111773"/>
                    <a:pt x="1599539" y="112913"/>
                  </a:cubicBezTo>
                  <a:close/>
                  <a:moveTo>
                    <a:pt x="1836508" y="109875"/>
                  </a:moveTo>
                  <a:cubicBezTo>
                    <a:pt x="1840686" y="111014"/>
                    <a:pt x="1845243" y="114052"/>
                    <a:pt x="1849800" y="118609"/>
                  </a:cubicBezTo>
                  <a:cubicBezTo>
                    <a:pt x="1858914" y="127723"/>
                    <a:pt x="1852838" y="136838"/>
                    <a:pt x="1843724" y="142914"/>
                  </a:cubicBezTo>
                  <a:cubicBezTo>
                    <a:pt x="1837647" y="145952"/>
                    <a:pt x="1825495" y="148990"/>
                    <a:pt x="1819419" y="136838"/>
                  </a:cubicBezTo>
                  <a:cubicBezTo>
                    <a:pt x="1813343" y="124685"/>
                    <a:pt x="1816381" y="118609"/>
                    <a:pt x="1825495" y="112533"/>
                  </a:cubicBezTo>
                  <a:cubicBezTo>
                    <a:pt x="1828533" y="109495"/>
                    <a:pt x="1832331" y="108735"/>
                    <a:pt x="1836508" y="109875"/>
                  </a:cubicBezTo>
                  <a:close/>
                  <a:moveTo>
                    <a:pt x="1708529" y="106837"/>
                  </a:moveTo>
                  <a:cubicBezTo>
                    <a:pt x="1713086" y="107976"/>
                    <a:pt x="1717644" y="111014"/>
                    <a:pt x="1722201" y="115571"/>
                  </a:cubicBezTo>
                  <a:cubicBezTo>
                    <a:pt x="1731315" y="124685"/>
                    <a:pt x="1725239" y="133800"/>
                    <a:pt x="1716124" y="139876"/>
                  </a:cubicBezTo>
                  <a:cubicBezTo>
                    <a:pt x="1710048" y="142914"/>
                    <a:pt x="1697896" y="145952"/>
                    <a:pt x="1691820" y="133800"/>
                  </a:cubicBezTo>
                  <a:cubicBezTo>
                    <a:pt x="1685744" y="121647"/>
                    <a:pt x="1688782" y="112533"/>
                    <a:pt x="1694858" y="109495"/>
                  </a:cubicBezTo>
                  <a:cubicBezTo>
                    <a:pt x="1699415" y="106457"/>
                    <a:pt x="1703972" y="105697"/>
                    <a:pt x="1708529" y="106837"/>
                  </a:cubicBezTo>
                  <a:close/>
                  <a:moveTo>
                    <a:pt x="1301429" y="60126"/>
                  </a:moveTo>
                  <a:cubicBezTo>
                    <a:pt x="1305986" y="60886"/>
                    <a:pt x="1310544" y="63924"/>
                    <a:pt x="1315101" y="70000"/>
                  </a:cubicBezTo>
                  <a:cubicBezTo>
                    <a:pt x="1324215" y="79114"/>
                    <a:pt x="1318139" y="88229"/>
                    <a:pt x="1309024" y="94305"/>
                  </a:cubicBezTo>
                  <a:cubicBezTo>
                    <a:pt x="1302948" y="97343"/>
                    <a:pt x="1290796" y="100381"/>
                    <a:pt x="1284720" y="88229"/>
                  </a:cubicBezTo>
                  <a:cubicBezTo>
                    <a:pt x="1278644" y="76076"/>
                    <a:pt x="1281682" y="70000"/>
                    <a:pt x="1287758" y="63924"/>
                  </a:cubicBezTo>
                  <a:cubicBezTo>
                    <a:pt x="1292315" y="60886"/>
                    <a:pt x="1296872" y="59367"/>
                    <a:pt x="1301429" y="60126"/>
                  </a:cubicBezTo>
                  <a:close/>
                  <a:moveTo>
                    <a:pt x="1930687" y="49113"/>
                  </a:moveTo>
                  <a:cubicBezTo>
                    <a:pt x="1934865" y="50252"/>
                    <a:pt x="1939422" y="53290"/>
                    <a:pt x="1943979" y="57847"/>
                  </a:cubicBezTo>
                  <a:cubicBezTo>
                    <a:pt x="1953093" y="66961"/>
                    <a:pt x="1943979" y="79114"/>
                    <a:pt x="1937903" y="82152"/>
                  </a:cubicBezTo>
                  <a:cubicBezTo>
                    <a:pt x="1931827" y="85190"/>
                    <a:pt x="1919674" y="88228"/>
                    <a:pt x="1913598" y="76076"/>
                  </a:cubicBezTo>
                  <a:cubicBezTo>
                    <a:pt x="1907522" y="60885"/>
                    <a:pt x="1910560" y="54809"/>
                    <a:pt x="1919674" y="51771"/>
                  </a:cubicBezTo>
                  <a:cubicBezTo>
                    <a:pt x="1922712" y="48733"/>
                    <a:pt x="1926510" y="47973"/>
                    <a:pt x="1930687" y="49113"/>
                  </a:cubicBezTo>
                  <a:close/>
                  <a:moveTo>
                    <a:pt x="1402065" y="43037"/>
                  </a:moveTo>
                  <a:cubicBezTo>
                    <a:pt x="1406243" y="44176"/>
                    <a:pt x="1410800" y="47214"/>
                    <a:pt x="1415357" y="51771"/>
                  </a:cubicBezTo>
                  <a:cubicBezTo>
                    <a:pt x="1424471" y="60885"/>
                    <a:pt x="1418395" y="70000"/>
                    <a:pt x="1409281" y="76076"/>
                  </a:cubicBezTo>
                  <a:cubicBezTo>
                    <a:pt x="1403205" y="79114"/>
                    <a:pt x="1391052" y="82152"/>
                    <a:pt x="1384976" y="70000"/>
                  </a:cubicBezTo>
                  <a:cubicBezTo>
                    <a:pt x="1378900" y="54809"/>
                    <a:pt x="1381938" y="48733"/>
                    <a:pt x="1391052" y="45695"/>
                  </a:cubicBezTo>
                  <a:cubicBezTo>
                    <a:pt x="1394090" y="42657"/>
                    <a:pt x="1397888" y="41897"/>
                    <a:pt x="1402065" y="43037"/>
                  </a:cubicBezTo>
                  <a:close/>
                  <a:moveTo>
                    <a:pt x="1806127" y="15695"/>
                  </a:moveTo>
                  <a:cubicBezTo>
                    <a:pt x="1810305" y="16834"/>
                    <a:pt x="1814862" y="19872"/>
                    <a:pt x="1819419" y="24429"/>
                  </a:cubicBezTo>
                  <a:cubicBezTo>
                    <a:pt x="1828533" y="33543"/>
                    <a:pt x="1819419" y="45696"/>
                    <a:pt x="1813343" y="48734"/>
                  </a:cubicBezTo>
                  <a:cubicBezTo>
                    <a:pt x="1807266" y="51772"/>
                    <a:pt x="1795114" y="54810"/>
                    <a:pt x="1789038" y="42658"/>
                  </a:cubicBezTo>
                  <a:cubicBezTo>
                    <a:pt x="1782962" y="30505"/>
                    <a:pt x="1786000" y="24429"/>
                    <a:pt x="1795114" y="18353"/>
                  </a:cubicBezTo>
                  <a:cubicBezTo>
                    <a:pt x="1798152" y="15315"/>
                    <a:pt x="1801950" y="14555"/>
                    <a:pt x="1806127" y="15695"/>
                  </a:cubicBezTo>
                  <a:close/>
                  <a:moveTo>
                    <a:pt x="1499283" y="9619"/>
                  </a:moveTo>
                  <a:cubicBezTo>
                    <a:pt x="1503461" y="10758"/>
                    <a:pt x="1508018" y="13796"/>
                    <a:pt x="1512575" y="18353"/>
                  </a:cubicBezTo>
                  <a:cubicBezTo>
                    <a:pt x="1521689" y="27467"/>
                    <a:pt x="1512575" y="42658"/>
                    <a:pt x="1506499" y="45696"/>
                  </a:cubicBezTo>
                  <a:cubicBezTo>
                    <a:pt x="1500422" y="48734"/>
                    <a:pt x="1488270" y="51772"/>
                    <a:pt x="1482194" y="39620"/>
                  </a:cubicBezTo>
                  <a:cubicBezTo>
                    <a:pt x="1476118" y="24429"/>
                    <a:pt x="1476118" y="18353"/>
                    <a:pt x="1488270" y="12277"/>
                  </a:cubicBezTo>
                  <a:cubicBezTo>
                    <a:pt x="1491308" y="9239"/>
                    <a:pt x="1495106" y="8479"/>
                    <a:pt x="1499283" y="9619"/>
                  </a:cubicBezTo>
                  <a:close/>
                  <a:moveTo>
                    <a:pt x="1699795" y="3543"/>
                  </a:moveTo>
                  <a:cubicBezTo>
                    <a:pt x="1703973" y="4682"/>
                    <a:pt x="1708530" y="7720"/>
                    <a:pt x="1713087" y="12277"/>
                  </a:cubicBezTo>
                  <a:cubicBezTo>
                    <a:pt x="1722201" y="21391"/>
                    <a:pt x="1716125" y="30506"/>
                    <a:pt x="1707011" y="36582"/>
                  </a:cubicBezTo>
                  <a:cubicBezTo>
                    <a:pt x="1700934" y="39620"/>
                    <a:pt x="1688782" y="42658"/>
                    <a:pt x="1682706" y="30506"/>
                  </a:cubicBezTo>
                  <a:cubicBezTo>
                    <a:pt x="1676630" y="15315"/>
                    <a:pt x="1679668" y="9239"/>
                    <a:pt x="1688782" y="6201"/>
                  </a:cubicBezTo>
                  <a:cubicBezTo>
                    <a:pt x="1691820" y="3163"/>
                    <a:pt x="1695618" y="2403"/>
                    <a:pt x="1699795" y="3543"/>
                  </a:cubicBezTo>
                  <a:close/>
                  <a:moveTo>
                    <a:pt x="1599539" y="504"/>
                  </a:moveTo>
                  <a:cubicBezTo>
                    <a:pt x="1603716" y="1643"/>
                    <a:pt x="1608274" y="4681"/>
                    <a:pt x="1612831" y="9238"/>
                  </a:cubicBezTo>
                  <a:cubicBezTo>
                    <a:pt x="1621945" y="18352"/>
                    <a:pt x="1615869" y="27467"/>
                    <a:pt x="1606754" y="33543"/>
                  </a:cubicBezTo>
                  <a:cubicBezTo>
                    <a:pt x="1600678" y="36581"/>
                    <a:pt x="1588526" y="39619"/>
                    <a:pt x="1582450" y="27467"/>
                  </a:cubicBezTo>
                  <a:cubicBezTo>
                    <a:pt x="1579412" y="12276"/>
                    <a:pt x="1579412" y="6200"/>
                    <a:pt x="1588526" y="3162"/>
                  </a:cubicBezTo>
                  <a:cubicBezTo>
                    <a:pt x="1591564" y="124"/>
                    <a:pt x="1595362" y="-636"/>
                    <a:pt x="1599539" y="504"/>
                  </a:cubicBezTo>
                  <a:close/>
                </a:path>
              </a:pathLst>
            </a:custGeom>
            <a:solidFill>
              <a:schemeClr val="lt1">
                <a:alpha val="29803"/>
              </a:schemeClr>
            </a:solidFill>
            <a:ln>
              <a:noFill/>
            </a:ln>
          </p:spPr>
          <p:txBody>
            <a:bodyPr spcFirstLastPara="1" wrap="square" lIns="91433" tIns="45700" rIns="91433" bIns="45700" anchor="ctr" anchorCtr="0">
              <a:noAutofit/>
            </a:bodyPr>
            <a:lstStyle/>
            <a:p>
              <a:pPr algn="ctr"/>
              <a:endParaRPr sz="1867">
                <a:solidFill>
                  <a:schemeClr val="lt1"/>
                </a:solidFill>
                <a:latin typeface="Calibri"/>
                <a:ea typeface="Calibri"/>
                <a:cs typeface="Calibri"/>
                <a:sym typeface="Calibri"/>
              </a:endParaRPr>
            </a:p>
          </p:txBody>
        </p:sp>
        <p:sp>
          <p:nvSpPr>
            <p:cNvPr id="164" name="Google Shape;164;p29"/>
            <p:cNvSpPr/>
            <p:nvPr/>
          </p:nvSpPr>
          <p:spPr>
            <a:xfrm>
              <a:off x="3474720" y="0"/>
              <a:ext cx="6177282" cy="1778750"/>
            </a:xfrm>
            <a:custGeom>
              <a:avLst/>
              <a:gdLst/>
              <a:ahLst/>
              <a:cxnLst/>
              <a:rect l="l" t="t" r="r" b="b"/>
              <a:pathLst>
                <a:path w="6386648" h="1849426" extrusionOk="0">
                  <a:moveTo>
                    <a:pt x="4421987" y="1813377"/>
                  </a:moveTo>
                  <a:cubicBezTo>
                    <a:pt x="4431942" y="1813377"/>
                    <a:pt x="4440012" y="1821446"/>
                    <a:pt x="4440012" y="1831401"/>
                  </a:cubicBezTo>
                  <a:cubicBezTo>
                    <a:pt x="4440012" y="1841356"/>
                    <a:pt x="4431942" y="1849426"/>
                    <a:pt x="4421987" y="1849426"/>
                  </a:cubicBezTo>
                  <a:cubicBezTo>
                    <a:pt x="4412032" y="1849426"/>
                    <a:pt x="4403963" y="1841356"/>
                    <a:pt x="4403963" y="1831401"/>
                  </a:cubicBezTo>
                  <a:cubicBezTo>
                    <a:pt x="4403963" y="1821446"/>
                    <a:pt x="4412032" y="1813377"/>
                    <a:pt x="4421987" y="1813377"/>
                  </a:cubicBezTo>
                  <a:close/>
                  <a:moveTo>
                    <a:pt x="4235735" y="1807369"/>
                  </a:moveTo>
                  <a:cubicBezTo>
                    <a:pt x="4245690" y="1807369"/>
                    <a:pt x="4253760" y="1815439"/>
                    <a:pt x="4253760" y="1825393"/>
                  </a:cubicBezTo>
                  <a:cubicBezTo>
                    <a:pt x="4253760" y="1835348"/>
                    <a:pt x="4245690" y="1843418"/>
                    <a:pt x="4235735" y="1843418"/>
                  </a:cubicBezTo>
                  <a:cubicBezTo>
                    <a:pt x="4225780" y="1843418"/>
                    <a:pt x="4217711" y="1835348"/>
                    <a:pt x="4217711" y="1825393"/>
                  </a:cubicBezTo>
                  <a:cubicBezTo>
                    <a:pt x="4217711" y="1815439"/>
                    <a:pt x="4225780" y="1807369"/>
                    <a:pt x="4235735" y="1807369"/>
                  </a:cubicBezTo>
                  <a:close/>
                  <a:moveTo>
                    <a:pt x="4566182" y="1795353"/>
                  </a:moveTo>
                  <a:cubicBezTo>
                    <a:pt x="4576137" y="1795353"/>
                    <a:pt x="4584207" y="1803423"/>
                    <a:pt x="4584207" y="1813377"/>
                  </a:cubicBezTo>
                  <a:cubicBezTo>
                    <a:pt x="4584207" y="1823332"/>
                    <a:pt x="4576137" y="1831402"/>
                    <a:pt x="4566182" y="1831402"/>
                  </a:cubicBezTo>
                  <a:cubicBezTo>
                    <a:pt x="4556227" y="1831402"/>
                    <a:pt x="4548158" y="1823332"/>
                    <a:pt x="4548158" y="1813377"/>
                  </a:cubicBezTo>
                  <a:cubicBezTo>
                    <a:pt x="4548158" y="1803423"/>
                    <a:pt x="4556227" y="1795353"/>
                    <a:pt x="4566182" y="1795353"/>
                  </a:cubicBezTo>
                  <a:close/>
                  <a:moveTo>
                    <a:pt x="4698361" y="1777329"/>
                  </a:moveTo>
                  <a:cubicBezTo>
                    <a:pt x="4708316" y="1777329"/>
                    <a:pt x="4716386" y="1785399"/>
                    <a:pt x="4716386" y="1795353"/>
                  </a:cubicBezTo>
                  <a:cubicBezTo>
                    <a:pt x="4716386" y="1805308"/>
                    <a:pt x="4708316" y="1813378"/>
                    <a:pt x="4698361" y="1813378"/>
                  </a:cubicBezTo>
                  <a:cubicBezTo>
                    <a:pt x="4688406" y="1813378"/>
                    <a:pt x="4680336" y="1805308"/>
                    <a:pt x="4680336" y="1795353"/>
                  </a:cubicBezTo>
                  <a:cubicBezTo>
                    <a:pt x="4680336" y="1785399"/>
                    <a:pt x="4688406" y="1777329"/>
                    <a:pt x="4698361" y="1777329"/>
                  </a:cubicBezTo>
                  <a:close/>
                  <a:moveTo>
                    <a:pt x="4085531" y="1759304"/>
                  </a:moveTo>
                  <a:cubicBezTo>
                    <a:pt x="4095486" y="1759304"/>
                    <a:pt x="4103556" y="1767374"/>
                    <a:pt x="4103556" y="1777329"/>
                  </a:cubicBezTo>
                  <a:cubicBezTo>
                    <a:pt x="4103556" y="1787283"/>
                    <a:pt x="4095486" y="1795353"/>
                    <a:pt x="4085531" y="1795353"/>
                  </a:cubicBezTo>
                  <a:cubicBezTo>
                    <a:pt x="4075576" y="1795353"/>
                    <a:pt x="4067507" y="1787283"/>
                    <a:pt x="4067507" y="1777329"/>
                  </a:cubicBezTo>
                  <a:cubicBezTo>
                    <a:pt x="4067507" y="1767374"/>
                    <a:pt x="4075576" y="1759304"/>
                    <a:pt x="4085531" y="1759304"/>
                  </a:cubicBezTo>
                  <a:close/>
                  <a:moveTo>
                    <a:pt x="4301824" y="1723255"/>
                  </a:moveTo>
                  <a:cubicBezTo>
                    <a:pt x="4311779" y="1723255"/>
                    <a:pt x="4319849" y="1731324"/>
                    <a:pt x="4319849" y="1741279"/>
                  </a:cubicBezTo>
                  <a:cubicBezTo>
                    <a:pt x="4319849" y="1751234"/>
                    <a:pt x="4311779" y="1759304"/>
                    <a:pt x="4301824" y="1759304"/>
                  </a:cubicBezTo>
                  <a:cubicBezTo>
                    <a:pt x="4291869" y="1759304"/>
                    <a:pt x="4283800" y="1751234"/>
                    <a:pt x="4283800" y="1741279"/>
                  </a:cubicBezTo>
                  <a:cubicBezTo>
                    <a:pt x="4283800" y="1731324"/>
                    <a:pt x="4291869" y="1723255"/>
                    <a:pt x="4301824" y="1723255"/>
                  </a:cubicBezTo>
                  <a:close/>
                  <a:moveTo>
                    <a:pt x="4440011" y="1717247"/>
                  </a:moveTo>
                  <a:cubicBezTo>
                    <a:pt x="4449966" y="1717247"/>
                    <a:pt x="4458036" y="1725317"/>
                    <a:pt x="4458036" y="1735271"/>
                  </a:cubicBezTo>
                  <a:cubicBezTo>
                    <a:pt x="4458036" y="1745226"/>
                    <a:pt x="4449966" y="1753296"/>
                    <a:pt x="4440011" y="1753296"/>
                  </a:cubicBezTo>
                  <a:cubicBezTo>
                    <a:pt x="4430057" y="1753296"/>
                    <a:pt x="4421987" y="1745226"/>
                    <a:pt x="4421987" y="1735271"/>
                  </a:cubicBezTo>
                  <a:cubicBezTo>
                    <a:pt x="4421987" y="1725317"/>
                    <a:pt x="4430057" y="1717247"/>
                    <a:pt x="4440011" y="1717247"/>
                  </a:cubicBezTo>
                  <a:close/>
                  <a:moveTo>
                    <a:pt x="3965369" y="1711239"/>
                  </a:moveTo>
                  <a:cubicBezTo>
                    <a:pt x="3975324" y="1711239"/>
                    <a:pt x="3983394" y="1719309"/>
                    <a:pt x="3983394" y="1729263"/>
                  </a:cubicBezTo>
                  <a:cubicBezTo>
                    <a:pt x="3983394" y="1739218"/>
                    <a:pt x="3975324" y="1747288"/>
                    <a:pt x="3965369" y="1747288"/>
                  </a:cubicBezTo>
                  <a:cubicBezTo>
                    <a:pt x="3955414" y="1747288"/>
                    <a:pt x="3947345" y="1739218"/>
                    <a:pt x="3947345" y="1729263"/>
                  </a:cubicBezTo>
                  <a:cubicBezTo>
                    <a:pt x="3947345" y="1719309"/>
                    <a:pt x="3955414" y="1711239"/>
                    <a:pt x="3965369" y="1711239"/>
                  </a:cubicBezTo>
                  <a:close/>
                  <a:moveTo>
                    <a:pt x="4836548" y="1705231"/>
                  </a:moveTo>
                  <a:cubicBezTo>
                    <a:pt x="4846503" y="1705231"/>
                    <a:pt x="4854573" y="1713301"/>
                    <a:pt x="4854573" y="1723255"/>
                  </a:cubicBezTo>
                  <a:cubicBezTo>
                    <a:pt x="4854573" y="1733210"/>
                    <a:pt x="4846503" y="1741280"/>
                    <a:pt x="4836548" y="1741280"/>
                  </a:cubicBezTo>
                  <a:cubicBezTo>
                    <a:pt x="4826593" y="1741280"/>
                    <a:pt x="4818524" y="1733210"/>
                    <a:pt x="4818524" y="1723255"/>
                  </a:cubicBezTo>
                  <a:cubicBezTo>
                    <a:pt x="4818524" y="1713301"/>
                    <a:pt x="4826593" y="1705231"/>
                    <a:pt x="4836548" y="1705231"/>
                  </a:cubicBezTo>
                  <a:close/>
                  <a:moveTo>
                    <a:pt x="4175653" y="1681198"/>
                  </a:moveTo>
                  <a:cubicBezTo>
                    <a:pt x="4185608" y="1681198"/>
                    <a:pt x="4193678" y="1689268"/>
                    <a:pt x="4193678" y="1699222"/>
                  </a:cubicBezTo>
                  <a:cubicBezTo>
                    <a:pt x="4193678" y="1709177"/>
                    <a:pt x="4185608" y="1717247"/>
                    <a:pt x="4175653" y="1717247"/>
                  </a:cubicBezTo>
                  <a:cubicBezTo>
                    <a:pt x="4165698" y="1717247"/>
                    <a:pt x="4157629" y="1709177"/>
                    <a:pt x="4157629" y="1699222"/>
                  </a:cubicBezTo>
                  <a:cubicBezTo>
                    <a:pt x="4157629" y="1689268"/>
                    <a:pt x="4165698" y="1681198"/>
                    <a:pt x="4175653" y="1681198"/>
                  </a:cubicBezTo>
                  <a:close/>
                  <a:moveTo>
                    <a:pt x="4602231" y="1675190"/>
                  </a:moveTo>
                  <a:cubicBezTo>
                    <a:pt x="4612186" y="1675190"/>
                    <a:pt x="4620256" y="1683260"/>
                    <a:pt x="4620256" y="1693214"/>
                  </a:cubicBezTo>
                  <a:cubicBezTo>
                    <a:pt x="4620256" y="1703169"/>
                    <a:pt x="4612186" y="1711239"/>
                    <a:pt x="4602231" y="1711239"/>
                  </a:cubicBezTo>
                  <a:cubicBezTo>
                    <a:pt x="4592276" y="1711239"/>
                    <a:pt x="4584207" y="1703169"/>
                    <a:pt x="4584207" y="1693214"/>
                  </a:cubicBezTo>
                  <a:cubicBezTo>
                    <a:pt x="4584207" y="1683260"/>
                    <a:pt x="4592276" y="1675190"/>
                    <a:pt x="4602231" y="1675190"/>
                  </a:cubicBezTo>
                  <a:close/>
                  <a:moveTo>
                    <a:pt x="4734410" y="1663174"/>
                  </a:moveTo>
                  <a:cubicBezTo>
                    <a:pt x="4744365" y="1663174"/>
                    <a:pt x="4752435" y="1671243"/>
                    <a:pt x="4752435" y="1681198"/>
                  </a:cubicBezTo>
                  <a:cubicBezTo>
                    <a:pt x="4752435" y="1691153"/>
                    <a:pt x="4744365" y="1699223"/>
                    <a:pt x="4734410" y="1699223"/>
                  </a:cubicBezTo>
                  <a:cubicBezTo>
                    <a:pt x="4724456" y="1699223"/>
                    <a:pt x="4716386" y="1691153"/>
                    <a:pt x="4716386" y="1681198"/>
                  </a:cubicBezTo>
                  <a:cubicBezTo>
                    <a:pt x="4716386" y="1671243"/>
                    <a:pt x="4724456" y="1663174"/>
                    <a:pt x="4734410" y="1663174"/>
                  </a:cubicBezTo>
                  <a:close/>
                  <a:moveTo>
                    <a:pt x="3851214" y="1663174"/>
                  </a:moveTo>
                  <a:cubicBezTo>
                    <a:pt x="3861169" y="1663174"/>
                    <a:pt x="3869239" y="1671243"/>
                    <a:pt x="3869239" y="1681198"/>
                  </a:cubicBezTo>
                  <a:cubicBezTo>
                    <a:pt x="3869239" y="1691153"/>
                    <a:pt x="3861169" y="1699223"/>
                    <a:pt x="3851214" y="1699223"/>
                  </a:cubicBezTo>
                  <a:cubicBezTo>
                    <a:pt x="3841259" y="1699223"/>
                    <a:pt x="3833190" y="1691153"/>
                    <a:pt x="3833190" y="1681198"/>
                  </a:cubicBezTo>
                  <a:cubicBezTo>
                    <a:pt x="3833190" y="1671243"/>
                    <a:pt x="3841259" y="1663174"/>
                    <a:pt x="3851214" y="1663174"/>
                  </a:cubicBezTo>
                  <a:close/>
                  <a:moveTo>
                    <a:pt x="4061499" y="1627125"/>
                  </a:moveTo>
                  <a:cubicBezTo>
                    <a:pt x="4071454" y="1627125"/>
                    <a:pt x="4079524" y="1635195"/>
                    <a:pt x="4079524" y="1645149"/>
                  </a:cubicBezTo>
                  <a:cubicBezTo>
                    <a:pt x="4079524" y="1655104"/>
                    <a:pt x="4071454" y="1663174"/>
                    <a:pt x="4061499" y="1663174"/>
                  </a:cubicBezTo>
                  <a:cubicBezTo>
                    <a:pt x="4051544" y="1663174"/>
                    <a:pt x="4043475" y="1655104"/>
                    <a:pt x="4043475" y="1645149"/>
                  </a:cubicBezTo>
                  <a:cubicBezTo>
                    <a:pt x="4043475" y="1635195"/>
                    <a:pt x="4051544" y="1627125"/>
                    <a:pt x="4061499" y="1627125"/>
                  </a:cubicBezTo>
                  <a:close/>
                  <a:moveTo>
                    <a:pt x="4482068" y="1621117"/>
                  </a:moveTo>
                  <a:cubicBezTo>
                    <a:pt x="4492023" y="1621117"/>
                    <a:pt x="4500093" y="1629187"/>
                    <a:pt x="4500093" y="1639141"/>
                  </a:cubicBezTo>
                  <a:cubicBezTo>
                    <a:pt x="4500093" y="1649096"/>
                    <a:pt x="4492023" y="1657166"/>
                    <a:pt x="4482068" y="1657166"/>
                  </a:cubicBezTo>
                  <a:cubicBezTo>
                    <a:pt x="4472113" y="1657166"/>
                    <a:pt x="4464044" y="1649096"/>
                    <a:pt x="4464044" y="1639141"/>
                  </a:cubicBezTo>
                  <a:cubicBezTo>
                    <a:pt x="4464044" y="1629187"/>
                    <a:pt x="4472113" y="1621117"/>
                    <a:pt x="4482068" y="1621117"/>
                  </a:cubicBezTo>
                  <a:close/>
                  <a:moveTo>
                    <a:pt x="4926670" y="1615109"/>
                  </a:moveTo>
                  <a:cubicBezTo>
                    <a:pt x="4936625" y="1615109"/>
                    <a:pt x="4944695" y="1623179"/>
                    <a:pt x="4944695" y="1633133"/>
                  </a:cubicBezTo>
                  <a:cubicBezTo>
                    <a:pt x="4944695" y="1643088"/>
                    <a:pt x="4936625" y="1651158"/>
                    <a:pt x="4926670" y="1651158"/>
                  </a:cubicBezTo>
                  <a:cubicBezTo>
                    <a:pt x="4916715" y="1651158"/>
                    <a:pt x="4908646" y="1643088"/>
                    <a:pt x="4908646" y="1633133"/>
                  </a:cubicBezTo>
                  <a:cubicBezTo>
                    <a:pt x="4908646" y="1623179"/>
                    <a:pt x="4916715" y="1615109"/>
                    <a:pt x="4926670" y="1615109"/>
                  </a:cubicBezTo>
                  <a:close/>
                  <a:moveTo>
                    <a:pt x="3719035" y="1615109"/>
                  </a:moveTo>
                  <a:cubicBezTo>
                    <a:pt x="3728990" y="1615109"/>
                    <a:pt x="3737060" y="1623179"/>
                    <a:pt x="3737060" y="1633133"/>
                  </a:cubicBezTo>
                  <a:cubicBezTo>
                    <a:pt x="3737060" y="1643088"/>
                    <a:pt x="3728990" y="1651158"/>
                    <a:pt x="3719035" y="1651158"/>
                  </a:cubicBezTo>
                  <a:cubicBezTo>
                    <a:pt x="3709081" y="1651158"/>
                    <a:pt x="3701011" y="1643088"/>
                    <a:pt x="3701011" y="1633133"/>
                  </a:cubicBezTo>
                  <a:cubicBezTo>
                    <a:pt x="3701011" y="1623179"/>
                    <a:pt x="3709081" y="1615109"/>
                    <a:pt x="3719035" y="1615109"/>
                  </a:cubicBezTo>
                  <a:close/>
                  <a:moveTo>
                    <a:pt x="4343881" y="1603093"/>
                  </a:moveTo>
                  <a:cubicBezTo>
                    <a:pt x="4353836" y="1603093"/>
                    <a:pt x="4361906" y="1611162"/>
                    <a:pt x="4361906" y="1621117"/>
                  </a:cubicBezTo>
                  <a:cubicBezTo>
                    <a:pt x="4361906" y="1631072"/>
                    <a:pt x="4353836" y="1639142"/>
                    <a:pt x="4343881" y="1639142"/>
                  </a:cubicBezTo>
                  <a:cubicBezTo>
                    <a:pt x="4333927" y="1639142"/>
                    <a:pt x="4325857" y="1631072"/>
                    <a:pt x="4325857" y="1621117"/>
                  </a:cubicBezTo>
                  <a:cubicBezTo>
                    <a:pt x="4325857" y="1611162"/>
                    <a:pt x="4333927" y="1603093"/>
                    <a:pt x="4343881" y="1603093"/>
                  </a:cubicBezTo>
                  <a:close/>
                  <a:moveTo>
                    <a:pt x="4235735" y="1579060"/>
                  </a:moveTo>
                  <a:cubicBezTo>
                    <a:pt x="4245690" y="1579060"/>
                    <a:pt x="4253760" y="1587130"/>
                    <a:pt x="4253760" y="1597085"/>
                  </a:cubicBezTo>
                  <a:cubicBezTo>
                    <a:pt x="4253760" y="1607039"/>
                    <a:pt x="4245690" y="1615109"/>
                    <a:pt x="4235735" y="1615109"/>
                  </a:cubicBezTo>
                  <a:cubicBezTo>
                    <a:pt x="4225780" y="1615109"/>
                    <a:pt x="4217711" y="1607039"/>
                    <a:pt x="4217711" y="1597085"/>
                  </a:cubicBezTo>
                  <a:cubicBezTo>
                    <a:pt x="4217711" y="1587130"/>
                    <a:pt x="4225780" y="1579060"/>
                    <a:pt x="4235735" y="1579060"/>
                  </a:cubicBezTo>
                  <a:close/>
                  <a:moveTo>
                    <a:pt x="3941336" y="1573052"/>
                  </a:moveTo>
                  <a:cubicBezTo>
                    <a:pt x="3951291" y="1573052"/>
                    <a:pt x="3959361" y="1581121"/>
                    <a:pt x="3959361" y="1591076"/>
                  </a:cubicBezTo>
                  <a:cubicBezTo>
                    <a:pt x="3959361" y="1601031"/>
                    <a:pt x="3951291" y="1609101"/>
                    <a:pt x="3941336" y="1609101"/>
                  </a:cubicBezTo>
                  <a:cubicBezTo>
                    <a:pt x="3931381" y="1609101"/>
                    <a:pt x="3923312" y="1601031"/>
                    <a:pt x="3923312" y="1591076"/>
                  </a:cubicBezTo>
                  <a:cubicBezTo>
                    <a:pt x="3923312" y="1581121"/>
                    <a:pt x="3931381" y="1573052"/>
                    <a:pt x="3941336" y="1573052"/>
                  </a:cubicBezTo>
                  <a:close/>
                  <a:moveTo>
                    <a:pt x="1057431" y="1567044"/>
                  </a:moveTo>
                  <a:cubicBezTo>
                    <a:pt x="1067386" y="1567044"/>
                    <a:pt x="1075456" y="1575114"/>
                    <a:pt x="1075456" y="1585068"/>
                  </a:cubicBezTo>
                  <a:cubicBezTo>
                    <a:pt x="1075456" y="1595023"/>
                    <a:pt x="1067386" y="1603093"/>
                    <a:pt x="1057431" y="1603093"/>
                  </a:cubicBezTo>
                  <a:cubicBezTo>
                    <a:pt x="1047477" y="1603093"/>
                    <a:pt x="1039407" y="1595023"/>
                    <a:pt x="1039407" y="1585068"/>
                  </a:cubicBezTo>
                  <a:cubicBezTo>
                    <a:pt x="1039407" y="1575114"/>
                    <a:pt x="1047477" y="1567044"/>
                    <a:pt x="1057431" y="1567044"/>
                  </a:cubicBezTo>
                  <a:close/>
                  <a:moveTo>
                    <a:pt x="1201626" y="1561036"/>
                  </a:moveTo>
                  <a:cubicBezTo>
                    <a:pt x="1211581" y="1561036"/>
                    <a:pt x="1219651" y="1569106"/>
                    <a:pt x="1219651" y="1579060"/>
                  </a:cubicBezTo>
                  <a:cubicBezTo>
                    <a:pt x="1219651" y="1589015"/>
                    <a:pt x="1211581" y="1597085"/>
                    <a:pt x="1201626" y="1597085"/>
                  </a:cubicBezTo>
                  <a:cubicBezTo>
                    <a:pt x="1191672" y="1597085"/>
                    <a:pt x="1183602" y="1589015"/>
                    <a:pt x="1183602" y="1579060"/>
                  </a:cubicBezTo>
                  <a:cubicBezTo>
                    <a:pt x="1183602" y="1569106"/>
                    <a:pt x="1191672" y="1561036"/>
                    <a:pt x="1201626" y="1561036"/>
                  </a:cubicBezTo>
                  <a:close/>
                  <a:moveTo>
                    <a:pt x="4716385" y="1555028"/>
                  </a:moveTo>
                  <a:cubicBezTo>
                    <a:pt x="4726340" y="1555028"/>
                    <a:pt x="4734410" y="1563098"/>
                    <a:pt x="4734410" y="1573052"/>
                  </a:cubicBezTo>
                  <a:cubicBezTo>
                    <a:pt x="4734410" y="1583007"/>
                    <a:pt x="4726340" y="1591077"/>
                    <a:pt x="4716385" y="1591077"/>
                  </a:cubicBezTo>
                  <a:cubicBezTo>
                    <a:pt x="4706430" y="1591077"/>
                    <a:pt x="4698361" y="1583007"/>
                    <a:pt x="4698361" y="1573052"/>
                  </a:cubicBezTo>
                  <a:cubicBezTo>
                    <a:pt x="4698361" y="1563098"/>
                    <a:pt x="4706430" y="1555028"/>
                    <a:pt x="4716385" y="1555028"/>
                  </a:cubicBezTo>
                  <a:close/>
                  <a:moveTo>
                    <a:pt x="4578198" y="1555028"/>
                  </a:moveTo>
                  <a:cubicBezTo>
                    <a:pt x="4588153" y="1555028"/>
                    <a:pt x="4596223" y="1563098"/>
                    <a:pt x="4596223" y="1573052"/>
                  </a:cubicBezTo>
                  <a:cubicBezTo>
                    <a:pt x="4596223" y="1583007"/>
                    <a:pt x="4588153" y="1591077"/>
                    <a:pt x="4578198" y="1591077"/>
                  </a:cubicBezTo>
                  <a:cubicBezTo>
                    <a:pt x="4568243" y="1591077"/>
                    <a:pt x="4560173" y="1583007"/>
                    <a:pt x="4560173" y="1573052"/>
                  </a:cubicBezTo>
                  <a:cubicBezTo>
                    <a:pt x="4560173" y="1563098"/>
                    <a:pt x="4568243" y="1555028"/>
                    <a:pt x="4578198" y="1555028"/>
                  </a:cubicBezTo>
                  <a:close/>
                  <a:moveTo>
                    <a:pt x="1333805" y="1555028"/>
                  </a:moveTo>
                  <a:cubicBezTo>
                    <a:pt x="1343760" y="1555028"/>
                    <a:pt x="1351830" y="1563098"/>
                    <a:pt x="1351830" y="1573052"/>
                  </a:cubicBezTo>
                  <a:cubicBezTo>
                    <a:pt x="1351830" y="1583007"/>
                    <a:pt x="1343760" y="1591077"/>
                    <a:pt x="1333805" y="1591077"/>
                  </a:cubicBezTo>
                  <a:cubicBezTo>
                    <a:pt x="1323851" y="1591077"/>
                    <a:pt x="1315781" y="1583007"/>
                    <a:pt x="1315781" y="1573052"/>
                  </a:cubicBezTo>
                  <a:cubicBezTo>
                    <a:pt x="1315781" y="1563098"/>
                    <a:pt x="1323851" y="1555028"/>
                    <a:pt x="1333805" y="1555028"/>
                  </a:cubicBezTo>
                  <a:close/>
                  <a:moveTo>
                    <a:pt x="4842556" y="1543011"/>
                  </a:moveTo>
                  <a:cubicBezTo>
                    <a:pt x="4852511" y="1543011"/>
                    <a:pt x="4860581" y="1551080"/>
                    <a:pt x="4860581" y="1561035"/>
                  </a:cubicBezTo>
                  <a:cubicBezTo>
                    <a:pt x="4860581" y="1570990"/>
                    <a:pt x="4852511" y="1579060"/>
                    <a:pt x="4842556" y="1579060"/>
                  </a:cubicBezTo>
                  <a:cubicBezTo>
                    <a:pt x="4832601" y="1579060"/>
                    <a:pt x="4824532" y="1570990"/>
                    <a:pt x="4824532" y="1561035"/>
                  </a:cubicBezTo>
                  <a:cubicBezTo>
                    <a:pt x="4824532" y="1551080"/>
                    <a:pt x="4832601" y="1543011"/>
                    <a:pt x="4842556" y="1543011"/>
                  </a:cubicBezTo>
                  <a:close/>
                  <a:moveTo>
                    <a:pt x="3803149" y="1537003"/>
                  </a:moveTo>
                  <a:cubicBezTo>
                    <a:pt x="3813104" y="1537003"/>
                    <a:pt x="3821174" y="1545073"/>
                    <a:pt x="3821174" y="1555027"/>
                  </a:cubicBezTo>
                  <a:cubicBezTo>
                    <a:pt x="3821174" y="1564982"/>
                    <a:pt x="3813104" y="1573052"/>
                    <a:pt x="3803149" y="1573052"/>
                  </a:cubicBezTo>
                  <a:cubicBezTo>
                    <a:pt x="3793195" y="1573052"/>
                    <a:pt x="3785125" y="1564982"/>
                    <a:pt x="3785125" y="1555027"/>
                  </a:cubicBezTo>
                  <a:cubicBezTo>
                    <a:pt x="3785125" y="1545073"/>
                    <a:pt x="3793195" y="1537003"/>
                    <a:pt x="3803149" y="1537003"/>
                  </a:cubicBezTo>
                  <a:close/>
                  <a:moveTo>
                    <a:pt x="4127588" y="1530995"/>
                  </a:moveTo>
                  <a:cubicBezTo>
                    <a:pt x="4137543" y="1530995"/>
                    <a:pt x="4145613" y="1539065"/>
                    <a:pt x="4145613" y="1549019"/>
                  </a:cubicBezTo>
                  <a:cubicBezTo>
                    <a:pt x="4145613" y="1558974"/>
                    <a:pt x="4137543" y="1567044"/>
                    <a:pt x="4127588" y="1567044"/>
                  </a:cubicBezTo>
                  <a:cubicBezTo>
                    <a:pt x="4117633" y="1567044"/>
                    <a:pt x="4109563" y="1558974"/>
                    <a:pt x="4109563" y="1549019"/>
                  </a:cubicBezTo>
                  <a:cubicBezTo>
                    <a:pt x="4109563" y="1539065"/>
                    <a:pt x="4117633" y="1530995"/>
                    <a:pt x="4127588" y="1530995"/>
                  </a:cubicBezTo>
                  <a:close/>
                  <a:moveTo>
                    <a:pt x="3634921" y="1530995"/>
                  </a:moveTo>
                  <a:cubicBezTo>
                    <a:pt x="3644876" y="1530995"/>
                    <a:pt x="3652946" y="1539065"/>
                    <a:pt x="3652946" y="1549019"/>
                  </a:cubicBezTo>
                  <a:cubicBezTo>
                    <a:pt x="3652946" y="1558974"/>
                    <a:pt x="3644876" y="1567044"/>
                    <a:pt x="3634921" y="1567044"/>
                  </a:cubicBezTo>
                  <a:cubicBezTo>
                    <a:pt x="3624966" y="1567044"/>
                    <a:pt x="3616897" y="1558974"/>
                    <a:pt x="3616897" y="1549019"/>
                  </a:cubicBezTo>
                  <a:cubicBezTo>
                    <a:pt x="3616897" y="1539065"/>
                    <a:pt x="3624966" y="1530995"/>
                    <a:pt x="3634921" y="1530995"/>
                  </a:cubicBezTo>
                  <a:close/>
                  <a:moveTo>
                    <a:pt x="3532783" y="1530995"/>
                  </a:moveTo>
                  <a:cubicBezTo>
                    <a:pt x="3542738" y="1530995"/>
                    <a:pt x="3550808" y="1539065"/>
                    <a:pt x="3550808" y="1549019"/>
                  </a:cubicBezTo>
                  <a:cubicBezTo>
                    <a:pt x="3550808" y="1558974"/>
                    <a:pt x="3542738" y="1567044"/>
                    <a:pt x="3532783" y="1567044"/>
                  </a:cubicBezTo>
                  <a:cubicBezTo>
                    <a:pt x="3522829" y="1567044"/>
                    <a:pt x="3514759" y="1558974"/>
                    <a:pt x="3514759" y="1549019"/>
                  </a:cubicBezTo>
                  <a:cubicBezTo>
                    <a:pt x="3514759" y="1539065"/>
                    <a:pt x="3522829" y="1530995"/>
                    <a:pt x="3532783" y="1530995"/>
                  </a:cubicBezTo>
                  <a:close/>
                  <a:moveTo>
                    <a:pt x="1478000" y="1530995"/>
                  </a:moveTo>
                  <a:cubicBezTo>
                    <a:pt x="1487955" y="1530995"/>
                    <a:pt x="1496025" y="1539065"/>
                    <a:pt x="1496025" y="1549019"/>
                  </a:cubicBezTo>
                  <a:cubicBezTo>
                    <a:pt x="1496025" y="1558974"/>
                    <a:pt x="1487955" y="1567044"/>
                    <a:pt x="1478000" y="1567044"/>
                  </a:cubicBezTo>
                  <a:cubicBezTo>
                    <a:pt x="1468046" y="1567044"/>
                    <a:pt x="1459976" y="1558974"/>
                    <a:pt x="1459976" y="1549019"/>
                  </a:cubicBezTo>
                  <a:cubicBezTo>
                    <a:pt x="1459976" y="1539065"/>
                    <a:pt x="1468046" y="1530995"/>
                    <a:pt x="1478000" y="1530995"/>
                  </a:cubicBezTo>
                  <a:close/>
                  <a:moveTo>
                    <a:pt x="4427995" y="1518979"/>
                  </a:moveTo>
                  <a:cubicBezTo>
                    <a:pt x="4437950" y="1518979"/>
                    <a:pt x="4446020" y="1527049"/>
                    <a:pt x="4446020" y="1537004"/>
                  </a:cubicBezTo>
                  <a:cubicBezTo>
                    <a:pt x="4446020" y="1546958"/>
                    <a:pt x="4437950" y="1555028"/>
                    <a:pt x="4427995" y="1555028"/>
                  </a:cubicBezTo>
                  <a:cubicBezTo>
                    <a:pt x="4418040" y="1555028"/>
                    <a:pt x="4409970" y="1546958"/>
                    <a:pt x="4409970" y="1537004"/>
                  </a:cubicBezTo>
                  <a:cubicBezTo>
                    <a:pt x="4409970" y="1527049"/>
                    <a:pt x="4418040" y="1518979"/>
                    <a:pt x="4427995" y="1518979"/>
                  </a:cubicBezTo>
                  <a:close/>
                  <a:moveTo>
                    <a:pt x="4980743" y="1506962"/>
                  </a:moveTo>
                  <a:cubicBezTo>
                    <a:pt x="4990698" y="1506962"/>
                    <a:pt x="4998768" y="1515032"/>
                    <a:pt x="4998768" y="1524986"/>
                  </a:cubicBezTo>
                  <a:cubicBezTo>
                    <a:pt x="4998768" y="1534941"/>
                    <a:pt x="4990698" y="1543011"/>
                    <a:pt x="4980743" y="1543011"/>
                  </a:cubicBezTo>
                  <a:cubicBezTo>
                    <a:pt x="4970789" y="1543011"/>
                    <a:pt x="4962719" y="1534941"/>
                    <a:pt x="4962719" y="1524986"/>
                  </a:cubicBezTo>
                  <a:cubicBezTo>
                    <a:pt x="4962719" y="1515032"/>
                    <a:pt x="4970789" y="1506962"/>
                    <a:pt x="4980743" y="1506962"/>
                  </a:cubicBezTo>
                  <a:close/>
                  <a:moveTo>
                    <a:pt x="961301" y="1506962"/>
                  </a:moveTo>
                  <a:cubicBezTo>
                    <a:pt x="971256" y="1506962"/>
                    <a:pt x="979326" y="1515032"/>
                    <a:pt x="979326" y="1524986"/>
                  </a:cubicBezTo>
                  <a:cubicBezTo>
                    <a:pt x="979326" y="1534941"/>
                    <a:pt x="971256" y="1543011"/>
                    <a:pt x="961301" y="1543011"/>
                  </a:cubicBezTo>
                  <a:cubicBezTo>
                    <a:pt x="951347" y="1543011"/>
                    <a:pt x="943277" y="1534941"/>
                    <a:pt x="943277" y="1524986"/>
                  </a:cubicBezTo>
                  <a:cubicBezTo>
                    <a:pt x="943277" y="1515032"/>
                    <a:pt x="951347" y="1506962"/>
                    <a:pt x="961301" y="1506962"/>
                  </a:cubicBezTo>
                  <a:close/>
                  <a:moveTo>
                    <a:pt x="859163" y="1500954"/>
                  </a:moveTo>
                  <a:cubicBezTo>
                    <a:pt x="869118" y="1500954"/>
                    <a:pt x="877188" y="1509024"/>
                    <a:pt x="877188" y="1518978"/>
                  </a:cubicBezTo>
                  <a:cubicBezTo>
                    <a:pt x="877188" y="1528933"/>
                    <a:pt x="869118" y="1537003"/>
                    <a:pt x="859163" y="1537003"/>
                  </a:cubicBezTo>
                  <a:cubicBezTo>
                    <a:pt x="849209" y="1537003"/>
                    <a:pt x="841139" y="1528933"/>
                    <a:pt x="841139" y="1518978"/>
                  </a:cubicBezTo>
                  <a:cubicBezTo>
                    <a:pt x="841139" y="1509024"/>
                    <a:pt x="849209" y="1500954"/>
                    <a:pt x="859163" y="1500954"/>
                  </a:cubicBezTo>
                  <a:close/>
                  <a:moveTo>
                    <a:pt x="4013434" y="1482930"/>
                  </a:moveTo>
                  <a:cubicBezTo>
                    <a:pt x="4023389" y="1482930"/>
                    <a:pt x="4031459" y="1490999"/>
                    <a:pt x="4031459" y="1500954"/>
                  </a:cubicBezTo>
                  <a:cubicBezTo>
                    <a:pt x="4031459" y="1510909"/>
                    <a:pt x="4023389" y="1518979"/>
                    <a:pt x="4013434" y="1518979"/>
                  </a:cubicBezTo>
                  <a:cubicBezTo>
                    <a:pt x="4003480" y="1518979"/>
                    <a:pt x="3995410" y="1510909"/>
                    <a:pt x="3995410" y="1500954"/>
                  </a:cubicBezTo>
                  <a:cubicBezTo>
                    <a:pt x="3995410" y="1490999"/>
                    <a:pt x="4003480" y="1482930"/>
                    <a:pt x="4013434" y="1482930"/>
                  </a:cubicBezTo>
                  <a:close/>
                  <a:moveTo>
                    <a:pt x="3412620" y="1482930"/>
                  </a:moveTo>
                  <a:cubicBezTo>
                    <a:pt x="3422575" y="1482930"/>
                    <a:pt x="3430645" y="1490999"/>
                    <a:pt x="3430645" y="1500954"/>
                  </a:cubicBezTo>
                  <a:cubicBezTo>
                    <a:pt x="3430645" y="1510909"/>
                    <a:pt x="3422575" y="1518979"/>
                    <a:pt x="3412620" y="1518979"/>
                  </a:cubicBezTo>
                  <a:cubicBezTo>
                    <a:pt x="3402666" y="1518979"/>
                    <a:pt x="3394596" y="1510909"/>
                    <a:pt x="3394596" y="1500954"/>
                  </a:cubicBezTo>
                  <a:cubicBezTo>
                    <a:pt x="3394596" y="1490999"/>
                    <a:pt x="3402666" y="1482930"/>
                    <a:pt x="3412620" y="1482930"/>
                  </a:cubicBezTo>
                  <a:close/>
                  <a:moveTo>
                    <a:pt x="1586148" y="1476922"/>
                  </a:moveTo>
                  <a:cubicBezTo>
                    <a:pt x="1596102" y="1476922"/>
                    <a:pt x="1604172" y="1484992"/>
                    <a:pt x="1604172" y="1494946"/>
                  </a:cubicBezTo>
                  <a:cubicBezTo>
                    <a:pt x="1604172" y="1504901"/>
                    <a:pt x="1596102" y="1512971"/>
                    <a:pt x="1586148" y="1512971"/>
                  </a:cubicBezTo>
                  <a:cubicBezTo>
                    <a:pt x="1576193" y="1512971"/>
                    <a:pt x="1568123" y="1504901"/>
                    <a:pt x="1568123" y="1494946"/>
                  </a:cubicBezTo>
                  <a:cubicBezTo>
                    <a:pt x="1568123" y="1484992"/>
                    <a:pt x="1576193" y="1476922"/>
                    <a:pt x="1586148" y="1476922"/>
                  </a:cubicBezTo>
                  <a:close/>
                  <a:moveTo>
                    <a:pt x="4271783" y="1464906"/>
                  </a:moveTo>
                  <a:cubicBezTo>
                    <a:pt x="4281738" y="1464906"/>
                    <a:pt x="4289808" y="1472976"/>
                    <a:pt x="4289808" y="1482930"/>
                  </a:cubicBezTo>
                  <a:cubicBezTo>
                    <a:pt x="4289808" y="1492885"/>
                    <a:pt x="4281738" y="1500955"/>
                    <a:pt x="4271783" y="1500955"/>
                  </a:cubicBezTo>
                  <a:cubicBezTo>
                    <a:pt x="4261828" y="1500955"/>
                    <a:pt x="4253759" y="1492885"/>
                    <a:pt x="4253759" y="1482930"/>
                  </a:cubicBezTo>
                  <a:cubicBezTo>
                    <a:pt x="4253759" y="1472976"/>
                    <a:pt x="4261828" y="1464906"/>
                    <a:pt x="4271783" y="1464906"/>
                  </a:cubicBezTo>
                  <a:close/>
                  <a:moveTo>
                    <a:pt x="1105497" y="1464906"/>
                  </a:moveTo>
                  <a:cubicBezTo>
                    <a:pt x="1115451" y="1464906"/>
                    <a:pt x="1123521" y="1472976"/>
                    <a:pt x="1123521" y="1482930"/>
                  </a:cubicBezTo>
                  <a:cubicBezTo>
                    <a:pt x="1123521" y="1492885"/>
                    <a:pt x="1115451" y="1500955"/>
                    <a:pt x="1105497" y="1500955"/>
                  </a:cubicBezTo>
                  <a:cubicBezTo>
                    <a:pt x="1095542" y="1500955"/>
                    <a:pt x="1087472" y="1492885"/>
                    <a:pt x="1087472" y="1482930"/>
                  </a:cubicBezTo>
                  <a:cubicBezTo>
                    <a:pt x="1087472" y="1472976"/>
                    <a:pt x="1095542" y="1464906"/>
                    <a:pt x="1105497" y="1464906"/>
                  </a:cubicBezTo>
                  <a:close/>
                  <a:moveTo>
                    <a:pt x="4602231" y="1452889"/>
                  </a:moveTo>
                  <a:cubicBezTo>
                    <a:pt x="4612186" y="1452889"/>
                    <a:pt x="4620256" y="1460958"/>
                    <a:pt x="4620256" y="1470913"/>
                  </a:cubicBezTo>
                  <a:cubicBezTo>
                    <a:pt x="4620256" y="1480868"/>
                    <a:pt x="4612186" y="1488938"/>
                    <a:pt x="4602231" y="1488938"/>
                  </a:cubicBezTo>
                  <a:cubicBezTo>
                    <a:pt x="4592276" y="1488938"/>
                    <a:pt x="4584207" y="1480868"/>
                    <a:pt x="4584207" y="1470913"/>
                  </a:cubicBezTo>
                  <a:cubicBezTo>
                    <a:pt x="4584207" y="1460958"/>
                    <a:pt x="4592276" y="1452889"/>
                    <a:pt x="4602231" y="1452889"/>
                  </a:cubicBezTo>
                  <a:close/>
                  <a:moveTo>
                    <a:pt x="3875247" y="1452889"/>
                  </a:moveTo>
                  <a:cubicBezTo>
                    <a:pt x="3885202" y="1452889"/>
                    <a:pt x="3893272" y="1460958"/>
                    <a:pt x="3893272" y="1470913"/>
                  </a:cubicBezTo>
                  <a:cubicBezTo>
                    <a:pt x="3893272" y="1480868"/>
                    <a:pt x="3885202" y="1488938"/>
                    <a:pt x="3875247" y="1488938"/>
                  </a:cubicBezTo>
                  <a:cubicBezTo>
                    <a:pt x="3865292" y="1488938"/>
                    <a:pt x="3857223" y="1480868"/>
                    <a:pt x="3857223" y="1470913"/>
                  </a:cubicBezTo>
                  <a:cubicBezTo>
                    <a:pt x="3857223" y="1460958"/>
                    <a:pt x="3865292" y="1452889"/>
                    <a:pt x="3875247" y="1452889"/>
                  </a:cubicBezTo>
                  <a:close/>
                  <a:moveTo>
                    <a:pt x="1706311" y="1452889"/>
                  </a:moveTo>
                  <a:cubicBezTo>
                    <a:pt x="1716265" y="1452889"/>
                    <a:pt x="1724335" y="1460958"/>
                    <a:pt x="1724335" y="1470913"/>
                  </a:cubicBezTo>
                  <a:cubicBezTo>
                    <a:pt x="1724335" y="1480868"/>
                    <a:pt x="1716265" y="1488938"/>
                    <a:pt x="1706311" y="1488938"/>
                  </a:cubicBezTo>
                  <a:cubicBezTo>
                    <a:pt x="1696356" y="1488938"/>
                    <a:pt x="1688286" y="1480868"/>
                    <a:pt x="1688286" y="1470913"/>
                  </a:cubicBezTo>
                  <a:cubicBezTo>
                    <a:pt x="1688286" y="1460958"/>
                    <a:pt x="1696356" y="1452889"/>
                    <a:pt x="1706311" y="1452889"/>
                  </a:cubicBezTo>
                  <a:close/>
                  <a:moveTo>
                    <a:pt x="1411911" y="1452889"/>
                  </a:moveTo>
                  <a:cubicBezTo>
                    <a:pt x="1421866" y="1452889"/>
                    <a:pt x="1429936" y="1460958"/>
                    <a:pt x="1429936" y="1470913"/>
                  </a:cubicBezTo>
                  <a:cubicBezTo>
                    <a:pt x="1429936" y="1480868"/>
                    <a:pt x="1421866" y="1488938"/>
                    <a:pt x="1411911" y="1488938"/>
                  </a:cubicBezTo>
                  <a:cubicBezTo>
                    <a:pt x="1401957" y="1488938"/>
                    <a:pt x="1393887" y="1480868"/>
                    <a:pt x="1393887" y="1470913"/>
                  </a:cubicBezTo>
                  <a:cubicBezTo>
                    <a:pt x="1393887" y="1460958"/>
                    <a:pt x="1401957" y="1452889"/>
                    <a:pt x="1411911" y="1452889"/>
                  </a:cubicBezTo>
                  <a:close/>
                  <a:moveTo>
                    <a:pt x="1249691" y="1452889"/>
                  </a:moveTo>
                  <a:cubicBezTo>
                    <a:pt x="1259646" y="1452889"/>
                    <a:pt x="1267716" y="1460958"/>
                    <a:pt x="1267716" y="1470913"/>
                  </a:cubicBezTo>
                  <a:cubicBezTo>
                    <a:pt x="1267716" y="1480868"/>
                    <a:pt x="1259646" y="1488938"/>
                    <a:pt x="1249691" y="1488938"/>
                  </a:cubicBezTo>
                  <a:cubicBezTo>
                    <a:pt x="1239737" y="1488938"/>
                    <a:pt x="1231667" y="1480868"/>
                    <a:pt x="1231667" y="1470913"/>
                  </a:cubicBezTo>
                  <a:cubicBezTo>
                    <a:pt x="1231667" y="1460958"/>
                    <a:pt x="1239737" y="1452889"/>
                    <a:pt x="1249691" y="1452889"/>
                  </a:cubicBezTo>
                  <a:close/>
                  <a:moveTo>
                    <a:pt x="4764451" y="1446881"/>
                  </a:moveTo>
                  <a:cubicBezTo>
                    <a:pt x="4774406" y="1446881"/>
                    <a:pt x="4782476" y="1454951"/>
                    <a:pt x="4782476" y="1464905"/>
                  </a:cubicBezTo>
                  <a:cubicBezTo>
                    <a:pt x="4782476" y="1474860"/>
                    <a:pt x="4774406" y="1482930"/>
                    <a:pt x="4764451" y="1482930"/>
                  </a:cubicBezTo>
                  <a:cubicBezTo>
                    <a:pt x="4754497" y="1482930"/>
                    <a:pt x="4746427" y="1474860"/>
                    <a:pt x="4746427" y="1464905"/>
                  </a:cubicBezTo>
                  <a:cubicBezTo>
                    <a:pt x="4746427" y="1454951"/>
                    <a:pt x="4754497" y="1446881"/>
                    <a:pt x="4764451" y="1446881"/>
                  </a:cubicBezTo>
                  <a:close/>
                  <a:moveTo>
                    <a:pt x="763032" y="1446881"/>
                  </a:moveTo>
                  <a:cubicBezTo>
                    <a:pt x="772987" y="1446881"/>
                    <a:pt x="781057" y="1454951"/>
                    <a:pt x="781057" y="1464905"/>
                  </a:cubicBezTo>
                  <a:cubicBezTo>
                    <a:pt x="781057" y="1474860"/>
                    <a:pt x="772987" y="1482930"/>
                    <a:pt x="763032" y="1482930"/>
                  </a:cubicBezTo>
                  <a:cubicBezTo>
                    <a:pt x="753078" y="1482930"/>
                    <a:pt x="745008" y="1474860"/>
                    <a:pt x="745008" y="1464905"/>
                  </a:cubicBezTo>
                  <a:cubicBezTo>
                    <a:pt x="745008" y="1454951"/>
                    <a:pt x="753078" y="1446881"/>
                    <a:pt x="763032" y="1446881"/>
                  </a:cubicBezTo>
                  <a:close/>
                  <a:moveTo>
                    <a:pt x="3731051" y="1434865"/>
                  </a:moveTo>
                  <a:cubicBezTo>
                    <a:pt x="3741006" y="1434865"/>
                    <a:pt x="3749076" y="1442935"/>
                    <a:pt x="3749076" y="1452889"/>
                  </a:cubicBezTo>
                  <a:cubicBezTo>
                    <a:pt x="3749076" y="1462844"/>
                    <a:pt x="3741006" y="1470914"/>
                    <a:pt x="3731051" y="1470914"/>
                  </a:cubicBezTo>
                  <a:cubicBezTo>
                    <a:pt x="3721096" y="1470914"/>
                    <a:pt x="3713027" y="1462844"/>
                    <a:pt x="3713027" y="1452889"/>
                  </a:cubicBezTo>
                  <a:cubicBezTo>
                    <a:pt x="3713027" y="1442935"/>
                    <a:pt x="3721096" y="1434865"/>
                    <a:pt x="3731051" y="1434865"/>
                  </a:cubicBezTo>
                  <a:close/>
                  <a:moveTo>
                    <a:pt x="3304474" y="1422849"/>
                  </a:moveTo>
                  <a:cubicBezTo>
                    <a:pt x="3314429" y="1422849"/>
                    <a:pt x="3322499" y="1430918"/>
                    <a:pt x="3322499" y="1440873"/>
                  </a:cubicBezTo>
                  <a:cubicBezTo>
                    <a:pt x="3322499" y="1450828"/>
                    <a:pt x="3314429" y="1458898"/>
                    <a:pt x="3304474" y="1458898"/>
                  </a:cubicBezTo>
                  <a:cubicBezTo>
                    <a:pt x="3294519" y="1458898"/>
                    <a:pt x="3286450" y="1450828"/>
                    <a:pt x="3286450" y="1440873"/>
                  </a:cubicBezTo>
                  <a:cubicBezTo>
                    <a:pt x="3286450" y="1430918"/>
                    <a:pt x="3294519" y="1422849"/>
                    <a:pt x="3304474" y="1422849"/>
                  </a:cubicBezTo>
                  <a:close/>
                  <a:moveTo>
                    <a:pt x="4890621" y="1416840"/>
                  </a:moveTo>
                  <a:cubicBezTo>
                    <a:pt x="4900576" y="1416840"/>
                    <a:pt x="4908646" y="1424910"/>
                    <a:pt x="4908646" y="1434864"/>
                  </a:cubicBezTo>
                  <a:cubicBezTo>
                    <a:pt x="4908646" y="1444819"/>
                    <a:pt x="4900576" y="1452889"/>
                    <a:pt x="4890621" y="1452889"/>
                  </a:cubicBezTo>
                  <a:cubicBezTo>
                    <a:pt x="4880667" y="1452889"/>
                    <a:pt x="4872597" y="1444819"/>
                    <a:pt x="4872597" y="1434864"/>
                  </a:cubicBezTo>
                  <a:cubicBezTo>
                    <a:pt x="4872597" y="1424910"/>
                    <a:pt x="4880667" y="1416840"/>
                    <a:pt x="4890621" y="1416840"/>
                  </a:cubicBezTo>
                  <a:close/>
                  <a:moveTo>
                    <a:pt x="3544799" y="1410832"/>
                  </a:moveTo>
                  <a:cubicBezTo>
                    <a:pt x="3554754" y="1410832"/>
                    <a:pt x="3562824" y="1418902"/>
                    <a:pt x="3562824" y="1428856"/>
                  </a:cubicBezTo>
                  <a:cubicBezTo>
                    <a:pt x="3562824" y="1438811"/>
                    <a:pt x="3554754" y="1446881"/>
                    <a:pt x="3544799" y="1446881"/>
                  </a:cubicBezTo>
                  <a:cubicBezTo>
                    <a:pt x="3534844" y="1446881"/>
                    <a:pt x="3526775" y="1438811"/>
                    <a:pt x="3526775" y="1428856"/>
                  </a:cubicBezTo>
                  <a:cubicBezTo>
                    <a:pt x="3526775" y="1418902"/>
                    <a:pt x="3534844" y="1410832"/>
                    <a:pt x="3544799" y="1410832"/>
                  </a:cubicBezTo>
                  <a:close/>
                  <a:moveTo>
                    <a:pt x="4488076" y="1404824"/>
                  </a:moveTo>
                  <a:cubicBezTo>
                    <a:pt x="4498031" y="1404824"/>
                    <a:pt x="4506101" y="1412894"/>
                    <a:pt x="4506101" y="1422848"/>
                  </a:cubicBezTo>
                  <a:cubicBezTo>
                    <a:pt x="4506101" y="1432803"/>
                    <a:pt x="4498031" y="1440873"/>
                    <a:pt x="4488076" y="1440873"/>
                  </a:cubicBezTo>
                  <a:cubicBezTo>
                    <a:pt x="4478121" y="1440873"/>
                    <a:pt x="4470051" y="1432803"/>
                    <a:pt x="4470051" y="1422848"/>
                  </a:cubicBezTo>
                  <a:cubicBezTo>
                    <a:pt x="4470051" y="1412894"/>
                    <a:pt x="4478121" y="1404824"/>
                    <a:pt x="4488076" y="1404824"/>
                  </a:cubicBezTo>
                  <a:close/>
                  <a:moveTo>
                    <a:pt x="5028808" y="1398816"/>
                  </a:moveTo>
                  <a:cubicBezTo>
                    <a:pt x="5038763" y="1398816"/>
                    <a:pt x="5046833" y="1406886"/>
                    <a:pt x="5046833" y="1416841"/>
                  </a:cubicBezTo>
                  <a:cubicBezTo>
                    <a:pt x="5046833" y="1426795"/>
                    <a:pt x="5038763" y="1434865"/>
                    <a:pt x="5028808" y="1434865"/>
                  </a:cubicBezTo>
                  <a:cubicBezTo>
                    <a:pt x="5018853" y="1434865"/>
                    <a:pt x="5010783" y="1426795"/>
                    <a:pt x="5010783" y="1416841"/>
                  </a:cubicBezTo>
                  <a:cubicBezTo>
                    <a:pt x="5010783" y="1406886"/>
                    <a:pt x="5018853" y="1398816"/>
                    <a:pt x="5028808" y="1398816"/>
                  </a:cubicBezTo>
                  <a:close/>
                  <a:moveTo>
                    <a:pt x="4367914" y="1398816"/>
                  </a:moveTo>
                  <a:cubicBezTo>
                    <a:pt x="4377869" y="1398816"/>
                    <a:pt x="4385939" y="1406886"/>
                    <a:pt x="4385939" y="1416841"/>
                  </a:cubicBezTo>
                  <a:cubicBezTo>
                    <a:pt x="4385939" y="1426795"/>
                    <a:pt x="4377869" y="1434865"/>
                    <a:pt x="4367914" y="1434865"/>
                  </a:cubicBezTo>
                  <a:cubicBezTo>
                    <a:pt x="4357959" y="1434865"/>
                    <a:pt x="4349889" y="1426795"/>
                    <a:pt x="4349889" y="1416841"/>
                  </a:cubicBezTo>
                  <a:cubicBezTo>
                    <a:pt x="4349889" y="1406886"/>
                    <a:pt x="4357959" y="1398816"/>
                    <a:pt x="4367914" y="1398816"/>
                  </a:cubicBezTo>
                  <a:close/>
                  <a:moveTo>
                    <a:pt x="4163637" y="1398816"/>
                  </a:moveTo>
                  <a:cubicBezTo>
                    <a:pt x="4173592" y="1398816"/>
                    <a:pt x="4181662" y="1406886"/>
                    <a:pt x="4181662" y="1416841"/>
                  </a:cubicBezTo>
                  <a:cubicBezTo>
                    <a:pt x="4181662" y="1426795"/>
                    <a:pt x="4173592" y="1434865"/>
                    <a:pt x="4163637" y="1434865"/>
                  </a:cubicBezTo>
                  <a:cubicBezTo>
                    <a:pt x="4153683" y="1434865"/>
                    <a:pt x="4145613" y="1426795"/>
                    <a:pt x="4145613" y="1416841"/>
                  </a:cubicBezTo>
                  <a:cubicBezTo>
                    <a:pt x="4145613" y="1406886"/>
                    <a:pt x="4153683" y="1398816"/>
                    <a:pt x="4163637" y="1398816"/>
                  </a:cubicBezTo>
                  <a:close/>
                  <a:moveTo>
                    <a:pt x="672910" y="1398816"/>
                  </a:moveTo>
                  <a:cubicBezTo>
                    <a:pt x="682865" y="1398816"/>
                    <a:pt x="690935" y="1406886"/>
                    <a:pt x="690935" y="1416841"/>
                  </a:cubicBezTo>
                  <a:cubicBezTo>
                    <a:pt x="690935" y="1426795"/>
                    <a:pt x="682865" y="1434865"/>
                    <a:pt x="672910" y="1434865"/>
                  </a:cubicBezTo>
                  <a:cubicBezTo>
                    <a:pt x="662956" y="1434865"/>
                    <a:pt x="654886" y="1426795"/>
                    <a:pt x="654886" y="1416841"/>
                  </a:cubicBezTo>
                  <a:cubicBezTo>
                    <a:pt x="654886" y="1406886"/>
                    <a:pt x="662956" y="1398816"/>
                    <a:pt x="672910" y="1398816"/>
                  </a:cubicBezTo>
                  <a:close/>
                  <a:moveTo>
                    <a:pt x="3190319" y="1392808"/>
                  </a:moveTo>
                  <a:cubicBezTo>
                    <a:pt x="3200274" y="1392808"/>
                    <a:pt x="3208344" y="1400877"/>
                    <a:pt x="3208344" y="1410832"/>
                  </a:cubicBezTo>
                  <a:cubicBezTo>
                    <a:pt x="3208344" y="1420787"/>
                    <a:pt x="3200274" y="1428857"/>
                    <a:pt x="3190319" y="1428857"/>
                  </a:cubicBezTo>
                  <a:cubicBezTo>
                    <a:pt x="3180364" y="1428857"/>
                    <a:pt x="3172295" y="1420787"/>
                    <a:pt x="3172295" y="1410832"/>
                  </a:cubicBezTo>
                  <a:cubicBezTo>
                    <a:pt x="3172295" y="1400877"/>
                    <a:pt x="3180364" y="1392808"/>
                    <a:pt x="3190319" y="1392808"/>
                  </a:cubicBezTo>
                  <a:close/>
                  <a:moveTo>
                    <a:pt x="1814456" y="1392808"/>
                  </a:moveTo>
                  <a:cubicBezTo>
                    <a:pt x="1824411" y="1392808"/>
                    <a:pt x="1832481" y="1400877"/>
                    <a:pt x="1832481" y="1410832"/>
                  </a:cubicBezTo>
                  <a:cubicBezTo>
                    <a:pt x="1832481" y="1420787"/>
                    <a:pt x="1824411" y="1428857"/>
                    <a:pt x="1814456" y="1428857"/>
                  </a:cubicBezTo>
                  <a:cubicBezTo>
                    <a:pt x="1804502" y="1428857"/>
                    <a:pt x="1796432" y="1420787"/>
                    <a:pt x="1796432" y="1410832"/>
                  </a:cubicBezTo>
                  <a:cubicBezTo>
                    <a:pt x="1796432" y="1400877"/>
                    <a:pt x="1804502" y="1392808"/>
                    <a:pt x="1814456" y="1392808"/>
                  </a:cubicBezTo>
                  <a:close/>
                  <a:moveTo>
                    <a:pt x="967309" y="1386800"/>
                  </a:moveTo>
                  <a:cubicBezTo>
                    <a:pt x="977264" y="1386800"/>
                    <a:pt x="985334" y="1394870"/>
                    <a:pt x="985334" y="1404824"/>
                  </a:cubicBezTo>
                  <a:cubicBezTo>
                    <a:pt x="985334" y="1414779"/>
                    <a:pt x="977264" y="1422849"/>
                    <a:pt x="967309" y="1422849"/>
                  </a:cubicBezTo>
                  <a:cubicBezTo>
                    <a:pt x="957355" y="1422849"/>
                    <a:pt x="949285" y="1414779"/>
                    <a:pt x="949285" y="1404824"/>
                  </a:cubicBezTo>
                  <a:cubicBezTo>
                    <a:pt x="949285" y="1394870"/>
                    <a:pt x="957355" y="1386800"/>
                    <a:pt x="967309" y="1386800"/>
                  </a:cubicBezTo>
                  <a:close/>
                  <a:moveTo>
                    <a:pt x="4049482" y="1374784"/>
                  </a:moveTo>
                  <a:cubicBezTo>
                    <a:pt x="4059437" y="1374784"/>
                    <a:pt x="4067507" y="1382854"/>
                    <a:pt x="4067507" y="1392808"/>
                  </a:cubicBezTo>
                  <a:cubicBezTo>
                    <a:pt x="4067507" y="1402763"/>
                    <a:pt x="4059437" y="1410833"/>
                    <a:pt x="4049482" y="1410833"/>
                  </a:cubicBezTo>
                  <a:cubicBezTo>
                    <a:pt x="4039528" y="1410833"/>
                    <a:pt x="4031458" y="1402763"/>
                    <a:pt x="4031458" y="1392808"/>
                  </a:cubicBezTo>
                  <a:cubicBezTo>
                    <a:pt x="4031458" y="1382854"/>
                    <a:pt x="4039528" y="1374784"/>
                    <a:pt x="4049482" y="1374784"/>
                  </a:cubicBezTo>
                  <a:close/>
                  <a:moveTo>
                    <a:pt x="4674329" y="1368775"/>
                  </a:moveTo>
                  <a:cubicBezTo>
                    <a:pt x="4684284" y="1368775"/>
                    <a:pt x="4692354" y="1376845"/>
                    <a:pt x="4692354" y="1386800"/>
                  </a:cubicBezTo>
                  <a:cubicBezTo>
                    <a:pt x="4692354" y="1396754"/>
                    <a:pt x="4684284" y="1404824"/>
                    <a:pt x="4674329" y="1404824"/>
                  </a:cubicBezTo>
                  <a:cubicBezTo>
                    <a:pt x="4664375" y="1404824"/>
                    <a:pt x="4656305" y="1396754"/>
                    <a:pt x="4656305" y="1386800"/>
                  </a:cubicBezTo>
                  <a:cubicBezTo>
                    <a:pt x="4656305" y="1376845"/>
                    <a:pt x="4664375" y="1368775"/>
                    <a:pt x="4674329" y="1368775"/>
                  </a:cubicBezTo>
                  <a:close/>
                  <a:moveTo>
                    <a:pt x="1526067" y="1368775"/>
                  </a:moveTo>
                  <a:cubicBezTo>
                    <a:pt x="1536021" y="1368775"/>
                    <a:pt x="1544091" y="1376845"/>
                    <a:pt x="1544091" y="1386800"/>
                  </a:cubicBezTo>
                  <a:cubicBezTo>
                    <a:pt x="1544091" y="1396754"/>
                    <a:pt x="1536021" y="1404824"/>
                    <a:pt x="1526067" y="1404824"/>
                  </a:cubicBezTo>
                  <a:cubicBezTo>
                    <a:pt x="1516112" y="1404824"/>
                    <a:pt x="1508042" y="1396754"/>
                    <a:pt x="1508042" y="1386800"/>
                  </a:cubicBezTo>
                  <a:cubicBezTo>
                    <a:pt x="1508042" y="1376845"/>
                    <a:pt x="1516112" y="1368775"/>
                    <a:pt x="1526067" y="1368775"/>
                  </a:cubicBezTo>
                  <a:close/>
                  <a:moveTo>
                    <a:pt x="1369854" y="1368775"/>
                  </a:moveTo>
                  <a:cubicBezTo>
                    <a:pt x="1379809" y="1368775"/>
                    <a:pt x="1387879" y="1376845"/>
                    <a:pt x="1387879" y="1386800"/>
                  </a:cubicBezTo>
                  <a:cubicBezTo>
                    <a:pt x="1387879" y="1396754"/>
                    <a:pt x="1379809" y="1404824"/>
                    <a:pt x="1369854" y="1404824"/>
                  </a:cubicBezTo>
                  <a:cubicBezTo>
                    <a:pt x="1359900" y="1404824"/>
                    <a:pt x="1351830" y="1396754"/>
                    <a:pt x="1351830" y="1386800"/>
                  </a:cubicBezTo>
                  <a:cubicBezTo>
                    <a:pt x="1351830" y="1376845"/>
                    <a:pt x="1359900" y="1368775"/>
                    <a:pt x="1369854" y="1368775"/>
                  </a:cubicBezTo>
                  <a:close/>
                  <a:moveTo>
                    <a:pt x="3418628" y="1362767"/>
                  </a:moveTo>
                  <a:cubicBezTo>
                    <a:pt x="3428583" y="1362767"/>
                    <a:pt x="3436653" y="1370836"/>
                    <a:pt x="3436653" y="1380791"/>
                  </a:cubicBezTo>
                  <a:cubicBezTo>
                    <a:pt x="3436653" y="1390746"/>
                    <a:pt x="3428583" y="1398816"/>
                    <a:pt x="3418628" y="1398816"/>
                  </a:cubicBezTo>
                  <a:cubicBezTo>
                    <a:pt x="3408674" y="1398816"/>
                    <a:pt x="3400604" y="1390746"/>
                    <a:pt x="3400604" y="1380791"/>
                  </a:cubicBezTo>
                  <a:cubicBezTo>
                    <a:pt x="3400604" y="1370836"/>
                    <a:pt x="3408674" y="1362767"/>
                    <a:pt x="3418628" y="1362767"/>
                  </a:cubicBezTo>
                  <a:close/>
                  <a:moveTo>
                    <a:pt x="1147553" y="1362767"/>
                  </a:moveTo>
                  <a:cubicBezTo>
                    <a:pt x="1157508" y="1362767"/>
                    <a:pt x="1165578" y="1370836"/>
                    <a:pt x="1165578" y="1380791"/>
                  </a:cubicBezTo>
                  <a:cubicBezTo>
                    <a:pt x="1165578" y="1390746"/>
                    <a:pt x="1157508" y="1398816"/>
                    <a:pt x="1147553" y="1398816"/>
                  </a:cubicBezTo>
                  <a:cubicBezTo>
                    <a:pt x="1137599" y="1398816"/>
                    <a:pt x="1129529" y="1390746"/>
                    <a:pt x="1129529" y="1380791"/>
                  </a:cubicBezTo>
                  <a:cubicBezTo>
                    <a:pt x="1129529" y="1370836"/>
                    <a:pt x="1137599" y="1362767"/>
                    <a:pt x="1147553" y="1362767"/>
                  </a:cubicBezTo>
                  <a:close/>
                  <a:moveTo>
                    <a:pt x="3646937" y="1356759"/>
                  </a:moveTo>
                  <a:cubicBezTo>
                    <a:pt x="3656892" y="1356759"/>
                    <a:pt x="3664962" y="1364829"/>
                    <a:pt x="3664962" y="1374783"/>
                  </a:cubicBezTo>
                  <a:cubicBezTo>
                    <a:pt x="3664962" y="1384738"/>
                    <a:pt x="3656892" y="1392808"/>
                    <a:pt x="3646937" y="1392808"/>
                  </a:cubicBezTo>
                  <a:cubicBezTo>
                    <a:pt x="3636982" y="1392808"/>
                    <a:pt x="3628912" y="1384738"/>
                    <a:pt x="3628912" y="1374783"/>
                  </a:cubicBezTo>
                  <a:cubicBezTo>
                    <a:pt x="3628912" y="1364829"/>
                    <a:pt x="3636982" y="1356759"/>
                    <a:pt x="3646937" y="1356759"/>
                  </a:cubicBezTo>
                  <a:close/>
                  <a:moveTo>
                    <a:pt x="1946636" y="1356759"/>
                  </a:moveTo>
                  <a:cubicBezTo>
                    <a:pt x="1956590" y="1356759"/>
                    <a:pt x="1964660" y="1364829"/>
                    <a:pt x="1964660" y="1374783"/>
                  </a:cubicBezTo>
                  <a:cubicBezTo>
                    <a:pt x="1964660" y="1384738"/>
                    <a:pt x="1956590" y="1392808"/>
                    <a:pt x="1946636" y="1392808"/>
                  </a:cubicBezTo>
                  <a:cubicBezTo>
                    <a:pt x="1936681" y="1392808"/>
                    <a:pt x="1928611" y="1384738"/>
                    <a:pt x="1928611" y="1374783"/>
                  </a:cubicBezTo>
                  <a:cubicBezTo>
                    <a:pt x="1928611" y="1364829"/>
                    <a:pt x="1936681" y="1356759"/>
                    <a:pt x="1946636" y="1356759"/>
                  </a:cubicBezTo>
                  <a:close/>
                  <a:moveTo>
                    <a:pt x="1658245" y="1350751"/>
                  </a:moveTo>
                  <a:cubicBezTo>
                    <a:pt x="1668200" y="1350751"/>
                    <a:pt x="1676270" y="1358821"/>
                    <a:pt x="1676270" y="1368775"/>
                  </a:cubicBezTo>
                  <a:cubicBezTo>
                    <a:pt x="1676270" y="1378730"/>
                    <a:pt x="1668200" y="1386800"/>
                    <a:pt x="1658245" y="1386800"/>
                  </a:cubicBezTo>
                  <a:cubicBezTo>
                    <a:pt x="1648291" y="1386800"/>
                    <a:pt x="1640221" y="1378730"/>
                    <a:pt x="1640221" y="1368775"/>
                  </a:cubicBezTo>
                  <a:cubicBezTo>
                    <a:pt x="1640221" y="1358821"/>
                    <a:pt x="1648291" y="1350751"/>
                    <a:pt x="1658245" y="1350751"/>
                  </a:cubicBezTo>
                  <a:close/>
                  <a:moveTo>
                    <a:pt x="3929320" y="1344743"/>
                  </a:moveTo>
                  <a:cubicBezTo>
                    <a:pt x="3939275" y="1344743"/>
                    <a:pt x="3947345" y="1352813"/>
                    <a:pt x="3947345" y="1362767"/>
                  </a:cubicBezTo>
                  <a:cubicBezTo>
                    <a:pt x="3947345" y="1372722"/>
                    <a:pt x="3939275" y="1380792"/>
                    <a:pt x="3929320" y="1380792"/>
                  </a:cubicBezTo>
                  <a:cubicBezTo>
                    <a:pt x="3919366" y="1380792"/>
                    <a:pt x="3911296" y="1372722"/>
                    <a:pt x="3911296" y="1362767"/>
                  </a:cubicBezTo>
                  <a:cubicBezTo>
                    <a:pt x="3911296" y="1352813"/>
                    <a:pt x="3919366" y="1344743"/>
                    <a:pt x="3929320" y="1344743"/>
                  </a:cubicBezTo>
                  <a:close/>
                  <a:moveTo>
                    <a:pt x="3088181" y="1344743"/>
                  </a:moveTo>
                  <a:cubicBezTo>
                    <a:pt x="3098136" y="1344743"/>
                    <a:pt x="3106206" y="1352813"/>
                    <a:pt x="3106206" y="1362767"/>
                  </a:cubicBezTo>
                  <a:cubicBezTo>
                    <a:pt x="3106206" y="1372722"/>
                    <a:pt x="3098136" y="1380792"/>
                    <a:pt x="3088181" y="1380792"/>
                  </a:cubicBezTo>
                  <a:cubicBezTo>
                    <a:pt x="3078227" y="1380792"/>
                    <a:pt x="3070157" y="1372722"/>
                    <a:pt x="3070157" y="1362767"/>
                  </a:cubicBezTo>
                  <a:cubicBezTo>
                    <a:pt x="3070157" y="1352813"/>
                    <a:pt x="3078227" y="1344743"/>
                    <a:pt x="3088181" y="1344743"/>
                  </a:cubicBezTo>
                  <a:close/>
                  <a:moveTo>
                    <a:pt x="853154" y="1344743"/>
                  </a:moveTo>
                  <a:cubicBezTo>
                    <a:pt x="863109" y="1344743"/>
                    <a:pt x="871179" y="1352813"/>
                    <a:pt x="871179" y="1362767"/>
                  </a:cubicBezTo>
                  <a:cubicBezTo>
                    <a:pt x="871179" y="1372722"/>
                    <a:pt x="863109" y="1380792"/>
                    <a:pt x="853154" y="1380792"/>
                  </a:cubicBezTo>
                  <a:cubicBezTo>
                    <a:pt x="843200" y="1380792"/>
                    <a:pt x="835130" y="1372722"/>
                    <a:pt x="835130" y="1362767"/>
                  </a:cubicBezTo>
                  <a:cubicBezTo>
                    <a:pt x="835130" y="1352813"/>
                    <a:pt x="843200" y="1344743"/>
                    <a:pt x="853154" y="1344743"/>
                  </a:cubicBezTo>
                  <a:close/>
                  <a:moveTo>
                    <a:pt x="4283800" y="1326718"/>
                  </a:moveTo>
                  <a:cubicBezTo>
                    <a:pt x="4293755" y="1326718"/>
                    <a:pt x="4301825" y="1334788"/>
                    <a:pt x="4301825" y="1344742"/>
                  </a:cubicBezTo>
                  <a:cubicBezTo>
                    <a:pt x="4301825" y="1354697"/>
                    <a:pt x="4293755" y="1362767"/>
                    <a:pt x="4283800" y="1362767"/>
                  </a:cubicBezTo>
                  <a:cubicBezTo>
                    <a:pt x="4273846" y="1362767"/>
                    <a:pt x="4265776" y="1354697"/>
                    <a:pt x="4265776" y="1344742"/>
                  </a:cubicBezTo>
                  <a:cubicBezTo>
                    <a:pt x="4265776" y="1334788"/>
                    <a:pt x="4273846" y="1326718"/>
                    <a:pt x="4283800" y="1326718"/>
                  </a:cubicBezTo>
                  <a:close/>
                  <a:moveTo>
                    <a:pt x="3815165" y="1326718"/>
                  </a:moveTo>
                  <a:cubicBezTo>
                    <a:pt x="3825120" y="1326718"/>
                    <a:pt x="3833190" y="1334788"/>
                    <a:pt x="3833190" y="1344742"/>
                  </a:cubicBezTo>
                  <a:cubicBezTo>
                    <a:pt x="3833190" y="1354697"/>
                    <a:pt x="3825120" y="1362767"/>
                    <a:pt x="3815165" y="1362767"/>
                  </a:cubicBezTo>
                  <a:cubicBezTo>
                    <a:pt x="3805210" y="1362767"/>
                    <a:pt x="3797141" y="1354697"/>
                    <a:pt x="3797141" y="1344742"/>
                  </a:cubicBezTo>
                  <a:cubicBezTo>
                    <a:pt x="3797141" y="1334788"/>
                    <a:pt x="3805210" y="1326718"/>
                    <a:pt x="3815165" y="1326718"/>
                  </a:cubicBezTo>
                  <a:close/>
                  <a:moveTo>
                    <a:pt x="2980034" y="1326718"/>
                  </a:moveTo>
                  <a:cubicBezTo>
                    <a:pt x="2989989" y="1326718"/>
                    <a:pt x="2998059" y="1334788"/>
                    <a:pt x="2998059" y="1344742"/>
                  </a:cubicBezTo>
                  <a:cubicBezTo>
                    <a:pt x="2998059" y="1354697"/>
                    <a:pt x="2989989" y="1362767"/>
                    <a:pt x="2980034" y="1362767"/>
                  </a:cubicBezTo>
                  <a:cubicBezTo>
                    <a:pt x="2970079" y="1362767"/>
                    <a:pt x="2962010" y="1354697"/>
                    <a:pt x="2962010" y="1344742"/>
                  </a:cubicBezTo>
                  <a:cubicBezTo>
                    <a:pt x="2962010" y="1334788"/>
                    <a:pt x="2970079" y="1326718"/>
                    <a:pt x="2980034" y="1326718"/>
                  </a:cubicBezTo>
                  <a:close/>
                  <a:moveTo>
                    <a:pt x="594806" y="1326718"/>
                  </a:moveTo>
                  <a:cubicBezTo>
                    <a:pt x="604760" y="1326718"/>
                    <a:pt x="612830" y="1334788"/>
                    <a:pt x="612830" y="1344742"/>
                  </a:cubicBezTo>
                  <a:cubicBezTo>
                    <a:pt x="612830" y="1354697"/>
                    <a:pt x="604760" y="1362767"/>
                    <a:pt x="594806" y="1362767"/>
                  </a:cubicBezTo>
                  <a:cubicBezTo>
                    <a:pt x="584851" y="1362767"/>
                    <a:pt x="576781" y="1354697"/>
                    <a:pt x="576781" y="1344742"/>
                  </a:cubicBezTo>
                  <a:cubicBezTo>
                    <a:pt x="576781" y="1334788"/>
                    <a:pt x="584851" y="1326718"/>
                    <a:pt x="594806" y="1326718"/>
                  </a:cubicBezTo>
                  <a:close/>
                  <a:moveTo>
                    <a:pt x="4836548" y="1314702"/>
                  </a:moveTo>
                  <a:cubicBezTo>
                    <a:pt x="4846503" y="1314702"/>
                    <a:pt x="4854573" y="1322772"/>
                    <a:pt x="4854573" y="1332726"/>
                  </a:cubicBezTo>
                  <a:cubicBezTo>
                    <a:pt x="4854573" y="1342681"/>
                    <a:pt x="4846503" y="1350751"/>
                    <a:pt x="4836548" y="1350751"/>
                  </a:cubicBezTo>
                  <a:cubicBezTo>
                    <a:pt x="4826593" y="1350751"/>
                    <a:pt x="4818524" y="1342681"/>
                    <a:pt x="4818524" y="1332726"/>
                  </a:cubicBezTo>
                  <a:cubicBezTo>
                    <a:pt x="4818524" y="1322772"/>
                    <a:pt x="4826593" y="1314702"/>
                    <a:pt x="4836548" y="1314702"/>
                  </a:cubicBezTo>
                  <a:close/>
                  <a:moveTo>
                    <a:pt x="4980743" y="1308694"/>
                  </a:moveTo>
                  <a:cubicBezTo>
                    <a:pt x="4990698" y="1308694"/>
                    <a:pt x="4998768" y="1316764"/>
                    <a:pt x="4998768" y="1326719"/>
                  </a:cubicBezTo>
                  <a:cubicBezTo>
                    <a:pt x="4998768" y="1336673"/>
                    <a:pt x="4990698" y="1344743"/>
                    <a:pt x="4980743" y="1344743"/>
                  </a:cubicBezTo>
                  <a:cubicBezTo>
                    <a:pt x="4970789" y="1344743"/>
                    <a:pt x="4962719" y="1336673"/>
                    <a:pt x="4962719" y="1326719"/>
                  </a:cubicBezTo>
                  <a:cubicBezTo>
                    <a:pt x="4962719" y="1316764"/>
                    <a:pt x="4970789" y="1308694"/>
                    <a:pt x="4980743" y="1308694"/>
                  </a:cubicBezTo>
                  <a:close/>
                  <a:moveTo>
                    <a:pt x="2871888" y="1302686"/>
                  </a:moveTo>
                  <a:cubicBezTo>
                    <a:pt x="2881843" y="1302686"/>
                    <a:pt x="2889913" y="1310755"/>
                    <a:pt x="2889913" y="1320710"/>
                  </a:cubicBezTo>
                  <a:cubicBezTo>
                    <a:pt x="2889913" y="1330665"/>
                    <a:pt x="2881843" y="1338735"/>
                    <a:pt x="2871888" y="1338735"/>
                  </a:cubicBezTo>
                  <a:cubicBezTo>
                    <a:pt x="2861934" y="1338735"/>
                    <a:pt x="2853864" y="1330665"/>
                    <a:pt x="2853864" y="1320710"/>
                  </a:cubicBezTo>
                  <a:cubicBezTo>
                    <a:pt x="2853864" y="1310755"/>
                    <a:pt x="2861934" y="1302686"/>
                    <a:pt x="2871888" y="1302686"/>
                  </a:cubicBezTo>
                  <a:close/>
                  <a:moveTo>
                    <a:pt x="2102847" y="1302686"/>
                  </a:moveTo>
                  <a:cubicBezTo>
                    <a:pt x="2112802" y="1302686"/>
                    <a:pt x="2120872" y="1310755"/>
                    <a:pt x="2120872" y="1320710"/>
                  </a:cubicBezTo>
                  <a:cubicBezTo>
                    <a:pt x="2120872" y="1330665"/>
                    <a:pt x="2112802" y="1338735"/>
                    <a:pt x="2102847" y="1338735"/>
                  </a:cubicBezTo>
                  <a:cubicBezTo>
                    <a:pt x="2092893" y="1338735"/>
                    <a:pt x="2084823" y="1330665"/>
                    <a:pt x="2084823" y="1320710"/>
                  </a:cubicBezTo>
                  <a:cubicBezTo>
                    <a:pt x="2084823" y="1310755"/>
                    <a:pt x="2092893" y="1302686"/>
                    <a:pt x="2102847" y="1302686"/>
                  </a:cubicBezTo>
                  <a:close/>
                  <a:moveTo>
                    <a:pt x="1273724" y="1302686"/>
                  </a:moveTo>
                  <a:cubicBezTo>
                    <a:pt x="1283679" y="1302686"/>
                    <a:pt x="1291749" y="1310755"/>
                    <a:pt x="1291749" y="1320710"/>
                  </a:cubicBezTo>
                  <a:cubicBezTo>
                    <a:pt x="1291749" y="1330665"/>
                    <a:pt x="1283679" y="1338735"/>
                    <a:pt x="1273724" y="1338735"/>
                  </a:cubicBezTo>
                  <a:cubicBezTo>
                    <a:pt x="1263770" y="1338735"/>
                    <a:pt x="1255700" y="1330665"/>
                    <a:pt x="1255700" y="1320710"/>
                  </a:cubicBezTo>
                  <a:cubicBezTo>
                    <a:pt x="1255700" y="1310755"/>
                    <a:pt x="1263770" y="1302686"/>
                    <a:pt x="1273724" y="1302686"/>
                  </a:cubicBezTo>
                  <a:close/>
                  <a:moveTo>
                    <a:pt x="1033398" y="1302686"/>
                  </a:moveTo>
                  <a:cubicBezTo>
                    <a:pt x="1043353" y="1302686"/>
                    <a:pt x="1051423" y="1310755"/>
                    <a:pt x="1051423" y="1320710"/>
                  </a:cubicBezTo>
                  <a:cubicBezTo>
                    <a:pt x="1051423" y="1330665"/>
                    <a:pt x="1043353" y="1338735"/>
                    <a:pt x="1033398" y="1338735"/>
                  </a:cubicBezTo>
                  <a:cubicBezTo>
                    <a:pt x="1023444" y="1338735"/>
                    <a:pt x="1015374" y="1330665"/>
                    <a:pt x="1015374" y="1320710"/>
                  </a:cubicBezTo>
                  <a:cubicBezTo>
                    <a:pt x="1015374" y="1310755"/>
                    <a:pt x="1023444" y="1302686"/>
                    <a:pt x="1033398" y="1302686"/>
                  </a:cubicBezTo>
                  <a:close/>
                  <a:moveTo>
                    <a:pt x="4548158" y="1296678"/>
                  </a:moveTo>
                  <a:cubicBezTo>
                    <a:pt x="4558113" y="1296678"/>
                    <a:pt x="4566183" y="1304748"/>
                    <a:pt x="4566183" y="1314702"/>
                  </a:cubicBezTo>
                  <a:cubicBezTo>
                    <a:pt x="4566183" y="1324657"/>
                    <a:pt x="4558113" y="1332727"/>
                    <a:pt x="4548158" y="1332727"/>
                  </a:cubicBezTo>
                  <a:cubicBezTo>
                    <a:pt x="4538203" y="1332727"/>
                    <a:pt x="4530133" y="1324657"/>
                    <a:pt x="4530133" y="1314702"/>
                  </a:cubicBezTo>
                  <a:cubicBezTo>
                    <a:pt x="4530133" y="1304748"/>
                    <a:pt x="4538203" y="1296678"/>
                    <a:pt x="4548158" y="1296678"/>
                  </a:cubicBezTo>
                  <a:close/>
                  <a:moveTo>
                    <a:pt x="3520767" y="1290670"/>
                  </a:moveTo>
                  <a:cubicBezTo>
                    <a:pt x="3530722" y="1290670"/>
                    <a:pt x="3538792" y="1298740"/>
                    <a:pt x="3538792" y="1308694"/>
                  </a:cubicBezTo>
                  <a:cubicBezTo>
                    <a:pt x="3538792" y="1318649"/>
                    <a:pt x="3530722" y="1326719"/>
                    <a:pt x="3520767" y="1326719"/>
                  </a:cubicBezTo>
                  <a:cubicBezTo>
                    <a:pt x="3510812" y="1326719"/>
                    <a:pt x="3502743" y="1318649"/>
                    <a:pt x="3502743" y="1308694"/>
                  </a:cubicBezTo>
                  <a:cubicBezTo>
                    <a:pt x="3502743" y="1298740"/>
                    <a:pt x="3510812" y="1290670"/>
                    <a:pt x="3520767" y="1290670"/>
                  </a:cubicBezTo>
                  <a:close/>
                  <a:moveTo>
                    <a:pt x="3244392" y="1290670"/>
                  </a:moveTo>
                  <a:cubicBezTo>
                    <a:pt x="3254347" y="1290670"/>
                    <a:pt x="3262417" y="1298740"/>
                    <a:pt x="3262417" y="1308694"/>
                  </a:cubicBezTo>
                  <a:cubicBezTo>
                    <a:pt x="3262417" y="1318649"/>
                    <a:pt x="3254347" y="1326719"/>
                    <a:pt x="3244392" y="1326719"/>
                  </a:cubicBezTo>
                  <a:cubicBezTo>
                    <a:pt x="3234437" y="1326719"/>
                    <a:pt x="3226368" y="1318649"/>
                    <a:pt x="3226368" y="1308694"/>
                  </a:cubicBezTo>
                  <a:cubicBezTo>
                    <a:pt x="3226368" y="1298740"/>
                    <a:pt x="3234437" y="1290670"/>
                    <a:pt x="3244392" y="1290670"/>
                  </a:cubicBezTo>
                  <a:close/>
                  <a:moveTo>
                    <a:pt x="757024" y="1290670"/>
                  </a:moveTo>
                  <a:cubicBezTo>
                    <a:pt x="766979" y="1290670"/>
                    <a:pt x="775049" y="1298740"/>
                    <a:pt x="775049" y="1308694"/>
                  </a:cubicBezTo>
                  <a:cubicBezTo>
                    <a:pt x="775049" y="1318649"/>
                    <a:pt x="766979" y="1326719"/>
                    <a:pt x="757024" y="1326719"/>
                  </a:cubicBezTo>
                  <a:cubicBezTo>
                    <a:pt x="747070" y="1326719"/>
                    <a:pt x="739000" y="1318649"/>
                    <a:pt x="739000" y="1308694"/>
                  </a:cubicBezTo>
                  <a:cubicBezTo>
                    <a:pt x="739000" y="1298740"/>
                    <a:pt x="747070" y="1290670"/>
                    <a:pt x="757024" y="1290670"/>
                  </a:cubicBezTo>
                  <a:close/>
                  <a:moveTo>
                    <a:pt x="4427995" y="1284661"/>
                  </a:moveTo>
                  <a:cubicBezTo>
                    <a:pt x="4437950" y="1284661"/>
                    <a:pt x="4446020" y="1292731"/>
                    <a:pt x="4446020" y="1302685"/>
                  </a:cubicBezTo>
                  <a:cubicBezTo>
                    <a:pt x="4446020" y="1312640"/>
                    <a:pt x="4437950" y="1320710"/>
                    <a:pt x="4427995" y="1320710"/>
                  </a:cubicBezTo>
                  <a:cubicBezTo>
                    <a:pt x="4418040" y="1320710"/>
                    <a:pt x="4409970" y="1312640"/>
                    <a:pt x="4409970" y="1302685"/>
                  </a:cubicBezTo>
                  <a:cubicBezTo>
                    <a:pt x="4409970" y="1292731"/>
                    <a:pt x="4418040" y="1284661"/>
                    <a:pt x="4427995" y="1284661"/>
                  </a:cubicBezTo>
                  <a:close/>
                  <a:moveTo>
                    <a:pt x="2763741" y="1278653"/>
                  </a:moveTo>
                  <a:cubicBezTo>
                    <a:pt x="2773696" y="1278653"/>
                    <a:pt x="2781766" y="1286723"/>
                    <a:pt x="2781766" y="1296678"/>
                  </a:cubicBezTo>
                  <a:cubicBezTo>
                    <a:pt x="2781766" y="1306632"/>
                    <a:pt x="2773696" y="1314702"/>
                    <a:pt x="2763741" y="1314702"/>
                  </a:cubicBezTo>
                  <a:cubicBezTo>
                    <a:pt x="2753786" y="1314702"/>
                    <a:pt x="2745717" y="1306632"/>
                    <a:pt x="2745717" y="1296678"/>
                  </a:cubicBezTo>
                  <a:cubicBezTo>
                    <a:pt x="2745717" y="1286723"/>
                    <a:pt x="2753786" y="1278653"/>
                    <a:pt x="2763741" y="1278653"/>
                  </a:cubicBezTo>
                  <a:close/>
                  <a:moveTo>
                    <a:pt x="2217002" y="1272645"/>
                  </a:moveTo>
                  <a:cubicBezTo>
                    <a:pt x="2226956" y="1272645"/>
                    <a:pt x="2235026" y="1280714"/>
                    <a:pt x="2235026" y="1290669"/>
                  </a:cubicBezTo>
                  <a:cubicBezTo>
                    <a:pt x="2235026" y="1300624"/>
                    <a:pt x="2226956" y="1308694"/>
                    <a:pt x="2217002" y="1308694"/>
                  </a:cubicBezTo>
                  <a:cubicBezTo>
                    <a:pt x="2207047" y="1308694"/>
                    <a:pt x="2198977" y="1300624"/>
                    <a:pt x="2198977" y="1290669"/>
                  </a:cubicBezTo>
                  <a:cubicBezTo>
                    <a:pt x="2198977" y="1280714"/>
                    <a:pt x="2207047" y="1272645"/>
                    <a:pt x="2217002" y="1272645"/>
                  </a:cubicBezTo>
                  <a:close/>
                  <a:moveTo>
                    <a:pt x="1874537" y="1272645"/>
                  </a:moveTo>
                  <a:cubicBezTo>
                    <a:pt x="1884492" y="1272645"/>
                    <a:pt x="1892562" y="1280714"/>
                    <a:pt x="1892562" y="1290669"/>
                  </a:cubicBezTo>
                  <a:cubicBezTo>
                    <a:pt x="1892562" y="1300624"/>
                    <a:pt x="1884492" y="1308694"/>
                    <a:pt x="1874537" y="1308694"/>
                  </a:cubicBezTo>
                  <a:cubicBezTo>
                    <a:pt x="1864583" y="1308694"/>
                    <a:pt x="1856513" y="1300624"/>
                    <a:pt x="1856513" y="1290669"/>
                  </a:cubicBezTo>
                  <a:cubicBezTo>
                    <a:pt x="1856513" y="1280714"/>
                    <a:pt x="1864583" y="1272645"/>
                    <a:pt x="1874537" y="1272645"/>
                  </a:cubicBezTo>
                  <a:close/>
                  <a:moveTo>
                    <a:pt x="3376571" y="1266637"/>
                  </a:moveTo>
                  <a:cubicBezTo>
                    <a:pt x="3386526" y="1266637"/>
                    <a:pt x="3394596" y="1274707"/>
                    <a:pt x="3394596" y="1284661"/>
                  </a:cubicBezTo>
                  <a:cubicBezTo>
                    <a:pt x="3394596" y="1294616"/>
                    <a:pt x="3386526" y="1302686"/>
                    <a:pt x="3376571" y="1302686"/>
                  </a:cubicBezTo>
                  <a:cubicBezTo>
                    <a:pt x="3366616" y="1302686"/>
                    <a:pt x="3358546" y="1294616"/>
                    <a:pt x="3358546" y="1284661"/>
                  </a:cubicBezTo>
                  <a:cubicBezTo>
                    <a:pt x="3358546" y="1274707"/>
                    <a:pt x="3366616" y="1266637"/>
                    <a:pt x="3376571" y="1266637"/>
                  </a:cubicBezTo>
                  <a:close/>
                  <a:moveTo>
                    <a:pt x="2643579" y="1266637"/>
                  </a:moveTo>
                  <a:cubicBezTo>
                    <a:pt x="2653534" y="1266637"/>
                    <a:pt x="2661604" y="1274707"/>
                    <a:pt x="2661604" y="1284661"/>
                  </a:cubicBezTo>
                  <a:cubicBezTo>
                    <a:pt x="2661604" y="1294616"/>
                    <a:pt x="2653534" y="1302686"/>
                    <a:pt x="2643579" y="1302686"/>
                  </a:cubicBezTo>
                  <a:cubicBezTo>
                    <a:pt x="2633624" y="1302686"/>
                    <a:pt x="2625555" y="1294616"/>
                    <a:pt x="2625555" y="1284661"/>
                  </a:cubicBezTo>
                  <a:cubicBezTo>
                    <a:pt x="2625555" y="1274707"/>
                    <a:pt x="2633624" y="1266637"/>
                    <a:pt x="2643579" y="1266637"/>
                  </a:cubicBezTo>
                  <a:close/>
                  <a:moveTo>
                    <a:pt x="1754375" y="1266637"/>
                  </a:moveTo>
                  <a:cubicBezTo>
                    <a:pt x="1764330" y="1266637"/>
                    <a:pt x="1772400" y="1274707"/>
                    <a:pt x="1772400" y="1284661"/>
                  </a:cubicBezTo>
                  <a:cubicBezTo>
                    <a:pt x="1772400" y="1294616"/>
                    <a:pt x="1764330" y="1302686"/>
                    <a:pt x="1754375" y="1302686"/>
                  </a:cubicBezTo>
                  <a:cubicBezTo>
                    <a:pt x="1744421" y="1302686"/>
                    <a:pt x="1736351" y="1294616"/>
                    <a:pt x="1736351" y="1284661"/>
                  </a:cubicBezTo>
                  <a:cubicBezTo>
                    <a:pt x="1736351" y="1274707"/>
                    <a:pt x="1744421" y="1266637"/>
                    <a:pt x="1754375" y="1266637"/>
                  </a:cubicBezTo>
                  <a:close/>
                  <a:moveTo>
                    <a:pt x="4740418" y="1260629"/>
                  </a:moveTo>
                  <a:cubicBezTo>
                    <a:pt x="4750373" y="1260629"/>
                    <a:pt x="4758443" y="1268699"/>
                    <a:pt x="4758443" y="1278653"/>
                  </a:cubicBezTo>
                  <a:cubicBezTo>
                    <a:pt x="4758443" y="1288608"/>
                    <a:pt x="4750373" y="1296678"/>
                    <a:pt x="4740418" y="1296678"/>
                  </a:cubicBezTo>
                  <a:cubicBezTo>
                    <a:pt x="4730464" y="1296678"/>
                    <a:pt x="4722394" y="1288608"/>
                    <a:pt x="4722394" y="1278653"/>
                  </a:cubicBezTo>
                  <a:cubicBezTo>
                    <a:pt x="4722394" y="1268699"/>
                    <a:pt x="4730464" y="1260629"/>
                    <a:pt x="4740418" y="1260629"/>
                  </a:cubicBezTo>
                  <a:close/>
                  <a:moveTo>
                    <a:pt x="4103556" y="1260629"/>
                  </a:moveTo>
                  <a:cubicBezTo>
                    <a:pt x="4113511" y="1260629"/>
                    <a:pt x="4121581" y="1268699"/>
                    <a:pt x="4121581" y="1278653"/>
                  </a:cubicBezTo>
                  <a:cubicBezTo>
                    <a:pt x="4121581" y="1288608"/>
                    <a:pt x="4113511" y="1296678"/>
                    <a:pt x="4103556" y="1296678"/>
                  </a:cubicBezTo>
                  <a:cubicBezTo>
                    <a:pt x="4093602" y="1296678"/>
                    <a:pt x="4085532" y="1288608"/>
                    <a:pt x="4085532" y="1278653"/>
                  </a:cubicBezTo>
                  <a:cubicBezTo>
                    <a:pt x="4085532" y="1268699"/>
                    <a:pt x="4093602" y="1260629"/>
                    <a:pt x="4103556" y="1260629"/>
                  </a:cubicBezTo>
                  <a:close/>
                  <a:moveTo>
                    <a:pt x="3725043" y="1260629"/>
                  </a:moveTo>
                  <a:cubicBezTo>
                    <a:pt x="3734998" y="1260629"/>
                    <a:pt x="3743068" y="1268699"/>
                    <a:pt x="3743068" y="1278653"/>
                  </a:cubicBezTo>
                  <a:cubicBezTo>
                    <a:pt x="3743068" y="1288608"/>
                    <a:pt x="3734998" y="1296678"/>
                    <a:pt x="3725043" y="1296678"/>
                  </a:cubicBezTo>
                  <a:cubicBezTo>
                    <a:pt x="3715088" y="1296678"/>
                    <a:pt x="3707019" y="1288608"/>
                    <a:pt x="3707019" y="1278653"/>
                  </a:cubicBezTo>
                  <a:cubicBezTo>
                    <a:pt x="3707019" y="1268699"/>
                    <a:pt x="3715088" y="1260629"/>
                    <a:pt x="3725043" y="1260629"/>
                  </a:cubicBezTo>
                  <a:close/>
                  <a:moveTo>
                    <a:pt x="1405904" y="1260629"/>
                  </a:moveTo>
                  <a:cubicBezTo>
                    <a:pt x="1415858" y="1260629"/>
                    <a:pt x="1423928" y="1268699"/>
                    <a:pt x="1423928" y="1278653"/>
                  </a:cubicBezTo>
                  <a:cubicBezTo>
                    <a:pt x="1423928" y="1288608"/>
                    <a:pt x="1415858" y="1296678"/>
                    <a:pt x="1405904" y="1296678"/>
                  </a:cubicBezTo>
                  <a:cubicBezTo>
                    <a:pt x="1395949" y="1296678"/>
                    <a:pt x="1387879" y="1288608"/>
                    <a:pt x="1387879" y="1278653"/>
                  </a:cubicBezTo>
                  <a:cubicBezTo>
                    <a:pt x="1387879" y="1268699"/>
                    <a:pt x="1395949" y="1260629"/>
                    <a:pt x="1405904" y="1260629"/>
                  </a:cubicBezTo>
                  <a:close/>
                  <a:moveTo>
                    <a:pt x="492666" y="1260629"/>
                  </a:moveTo>
                  <a:cubicBezTo>
                    <a:pt x="502621" y="1260629"/>
                    <a:pt x="510691" y="1268699"/>
                    <a:pt x="510691" y="1278653"/>
                  </a:cubicBezTo>
                  <a:cubicBezTo>
                    <a:pt x="510691" y="1288608"/>
                    <a:pt x="502621" y="1296678"/>
                    <a:pt x="492666" y="1296678"/>
                  </a:cubicBezTo>
                  <a:cubicBezTo>
                    <a:pt x="482712" y="1296678"/>
                    <a:pt x="474642" y="1288608"/>
                    <a:pt x="474642" y="1278653"/>
                  </a:cubicBezTo>
                  <a:cubicBezTo>
                    <a:pt x="474642" y="1268699"/>
                    <a:pt x="482712" y="1260629"/>
                    <a:pt x="492666" y="1260629"/>
                  </a:cubicBezTo>
                  <a:close/>
                  <a:moveTo>
                    <a:pt x="4229726" y="1248613"/>
                  </a:moveTo>
                  <a:cubicBezTo>
                    <a:pt x="4239681" y="1248613"/>
                    <a:pt x="4247751" y="1256683"/>
                    <a:pt x="4247751" y="1266638"/>
                  </a:cubicBezTo>
                  <a:cubicBezTo>
                    <a:pt x="4247751" y="1276592"/>
                    <a:pt x="4239681" y="1284662"/>
                    <a:pt x="4229726" y="1284662"/>
                  </a:cubicBezTo>
                  <a:cubicBezTo>
                    <a:pt x="4219772" y="1284662"/>
                    <a:pt x="4211702" y="1276592"/>
                    <a:pt x="4211702" y="1266638"/>
                  </a:cubicBezTo>
                  <a:cubicBezTo>
                    <a:pt x="4211702" y="1256683"/>
                    <a:pt x="4219772" y="1248613"/>
                    <a:pt x="4229726" y="1248613"/>
                  </a:cubicBezTo>
                  <a:close/>
                  <a:moveTo>
                    <a:pt x="2439302" y="1248613"/>
                  </a:moveTo>
                  <a:cubicBezTo>
                    <a:pt x="2449257" y="1248613"/>
                    <a:pt x="2457327" y="1256683"/>
                    <a:pt x="2457327" y="1266638"/>
                  </a:cubicBezTo>
                  <a:cubicBezTo>
                    <a:pt x="2457327" y="1276592"/>
                    <a:pt x="2449257" y="1284662"/>
                    <a:pt x="2439302" y="1284662"/>
                  </a:cubicBezTo>
                  <a:cubicBezTo>
                    <a:pt x="2429347" y="1284662"/>
                    <a:pt x="2421278" y="1276592"/>
                    <a:pt x="2421278" y="1266638"/>
                  </a:cubicBezTo>
                  <a:cubicBezTo>
                    <a:pt x="2421278" y="1256683"/>
                    <a:pt x="2429347" y="1248613"/>
                    <a:pt x="2439302" y="1248613"/>
                  </a:cubicBezTo>
                  <a:close/>
                  <a:moveTo>
                    <a:pt x="2337165" y="1248613"/>
                  </a:moveTo>
                  <a:cubicBezTo>
                    <a:pt x="2347119" y="1248613"/>
                    <a:pt x="2355189" y="1256683"/>
                    <a:pt x="2355189" y="1266638"/>
                  </a:cubicBezTo>
                  <a:cubicBezTo>
                    <a:pt x="2355189" y="1276592"/>
                    <a:pt x="2347119" y="1284662"/>
                    <a:pt x="2337165" y="1284662"/>
                  </a:cubicBezTo>
                  <a:cubicBezTo>
                    <a:pt x="2327210" y="1284662"/>
                    <a:pt x="2319140" y="1276592"/>
                    <a:pt x="2319140" y="1266638"/>
                  </a:cubicBezTo>
                  <a:cubicBezTo>
                    <a:pt x="2319140" y="1256683"/>
                    <a:pt x="2327210" y="1248613"/>
                    <a:pt x="2337165" y="1248613"/>
                  </a:cubicBezTo>
                  <a:close/>
                  <a:moveTo>
                    <a:pt x="2012725" y="1248613"/>
                  </a:moveTo>
                  <a:cubicBezTo>
                    <a:pt x="2022680" y="1248613"/>
                    <a:pt x="2030750" y="1256683"/>
                    <a:pt x="2030750" y="1266638"/>
                  </a:cubicBezTo>
                  <a:cubicBezTo>
                    <a:pt x="2030750" y="1276592"/>
                    <a:pt x="2022680" y="1284662"/>
                    <a:pt x="2012725" y="1284662"/>
                  </a:cubicBezTo>
                  <a:cubicBezTo>
                    <a:pt x="2002771" y="1284662"/>
                    <a:pt x="1994701" y="1276592"/>
                    <a:pt x="1994701" y="1266638"/>
                  </a:cubicBezTo>
                  <a:cubicBezTo>
                    <a:pt x="1994701" y="1256683"/>
                    <a:pt x="2002771" y="1248613"/>
                    <a:pt x="2012725" y="1248613"/>
                  </a:cubicBezTo>
                  <a:close/>
                  <a:moveTo>
                    <a:pt x="1165578" y="1248613"/>
                  </a:moveTo>
                  <a:cubicBezTo>
                    <a:pt x="1175532" y="1248613"/>
                    <a:pt x="1183602" y="1256683"/>
                    <a:pt x="1183602" y="1266638"/>
                  </a:cubicBezTo>
                  <a:cubicBezTo>
                    <a:pt x="1183602" y="1276592"/>
                    <a:pt x="1175532" y="1284662"/>
                    <a:pt x="1165578" y="1284662"/>
                  </a:cubicBezTo>
                  <a:cubicBezTo>
                    <a:pt x="1155623" y="1284662"/>
                    <a:pt x="1147553" y="1276592"/>
                    <a:pt x="1147553" y="1266638"/>
                  </a:cubicBezTo>
                  <a:cubicBezTo>
                    <a:pt x="1147553" y="1256683"/>
                    <a:pt x="1155623" y="1248613"/>
                    <a:pt x="1165578" y="1248613"/>
                  </a:cubicBezTo>
                  <a:close/>
                  <a:moveTo>
                    <a:pt x="3989401" y="1242605"/>
                  </a:moveTo>
                  <a:cubicBezTo>
                    <a:pt x="3999356" y="1242605"/>
                    <a:pt x="4007426" y="1250674"/>
                    <a:pt x="4007426" y="1260629"/>
                  </a:cubicBezTo>
                  <a:cubicBezTo>
                    <a:pt x="4007426" y="1270584"/>
                    <a:pt x="3999356" y="1278654"/>
                    <a:pt x="3989401" y="1278654"/>
                  </a:cubicBezTo>
                  <a:cubicBezTo>
                    <a:pt x="3979447" y="1278654"/>
                    <a:pt x="3971377" y="1270584"/>
                    <a:pt x="3971377" y="1260629"/>
                  </a:cubicBezTo>
                  <a:cubicBezTo>
                    <a:pt x="3971377" y="1250674"/>
                    <a:pt x="3979447" y="1242605"/>
                    <a:pt x="3989401" y="1242605"/>
                  </a:cubicBezTo>
                  <a:close/>
                  <a:moveTo>
                    <a:pt x="1514049" y="1242605"/>
                  </a:moveTo>
                  <a:cubicBezTo>
                    <a:pt x="1524004" y="1242605"/>
                    <a:pt x="1532074" y="1250674"/>
                    <a:pt x="1532074" y="1260629"/>
                  </a:cubicBezTo>
                  <a:cubicBezTo>
                    <a:pt x="1532074" y="1270584"/>
                    <a:pt x="1524004" y="1278654"/>
                    <a:pt x="1514049" y="1278654"/>
                  </a:cubicBezTo>
                  <a:cubicBezTo>
                    <a:pt x="1504095" y="1278654"/>
                    <a:pt x="1496025" y="1270584"/>
                    <a:pt x="1496025" y="1260629"/>
                  </a:cubicBezTo>
                  <a:cubicBezTo>
                    <a:pt x="1496025" y="1250674"/>
                    <a:pt x="1504095" y="1242605"/>
                    <a:pt x="1514049" y="1242605"/>
                  </a:cubicBezTo>
                  <a:close/>
                  <a:moveTo>
                    <a:pt x="3088181" y="1230588"/>
                  </a:moveTo>
                  <a:cubicBezTo>
                    <a:pt x="3098136" y="1230588"/>
                    <a:pt x="3106206" y="1238658"/>
                    <a:pt x="3106206" y="1248612"/>
                  </a:cubicBezTo>
                  <a:cubicBezTo>
                    <a:pt x="3106206" y="1258567"/>
                    <a:pt x="3098136" y="1266637"/>
                    <a:pt x="3088181" y="1266637"/>
                  </a:cubicBezTo>
                  <a:cubicBezTo>
                    <a:pt x="3078227" y="1266637"/>
                    <a:pt x="3070157" y="1258567"/>
                    <a:pt x="3070157" y="1248612"/>
                  </a:cubicBezTo>
                  <a:cubicBezTo>
                    <a:pt x="3070157" y="1238658"/>
                    <a:pt x="3078227" y="1230588"/>
                    <a:pt x="3088181" y="1230588"/>
                  </a:cubicBezTo>
                  <a:close/>
                  <a:moveTo>
                    <a:pt x="895212" y="1230588"/>
                  </a:moveTo>
                  <a:cubicBezTo>
                    <a:pt x="905166" y="1230588"/>
                    <a:pt x="913236" y="1238658"/>
                    <a:pt x="913236" y="1248612"/>
                  </a:cubicBezTo>
                  <a:cubicBezTo>
                    <a:pt x="913236" y="1258567"/>
                    <a:pt x="905166" y="1266637"/>
                    <a:pt x="895212" y="1266637"/>
                  </a:cubicBezTo>
                  <a:cubicBezTo>
                    <a:pt x="885257" y="1266637"/>
                    <a:pt x="877187" y="1258567"/>
                    <a:pt x="877187" y="1248612"/>
                  </a:cubicBezTo>
                  <a:cubicBezTo>
                    <a:pt x="877187" y="1238658"/>
                    <a:pt x="885257" y="1230588"/>
                    <a:pt x="895212" y="1230588"/>
                  </a:cubicBezTo>
                  <a:close/>
                  <a:moveTo>
                    <a:pt x="4626263" y="1224580"/>
                  </a:moveTo>
                  <a:cubicBezTo>
                    <a:pt x="4636218" y="1224580"/>
                    <a:pt x="4644288" y="1232650"/>
                    <a:pt x="4644288" y="1242604"/>
                  </a:cubicBezTo>
                  <a:cubicBezTo>
                    <a:pt x="4644288" y="1252559"/>
                    <a:pt x="4636218" y="1260629"/>
                    <a:pt x="4626263" y="1260629"/>
                  </a:cubicBezTo>
                  <a:cubicBezTo>
                    <a:pt x="4616308" y="1260629"/>
                    <a:pt x="4608239" y="1252559"/>
                    <a:pt x="4608239" y="1242604"/>
                  </a:cubicBezTo>
                  <a:cubicBezTo>
                    <a:pt x="4608239" y="1232650"/>
                    <a:pt x="4616308" y="1224580"/>
                    <a:pt x="4626263" y="1224580"/>
                  </a:cubicBezTo>
                  <a:close/>
                  <a:moveTo>
                    <a:pt x="2547449" y="1224580"/>
                  </a:moveTo>
                  <a:cubicBezTo>
                    <a:pt x="2557404" y="1224580"/>
                    <a:pt x="2565474" y="1232650"/>
                    <a:pt x="2565474" y="1242604"/>
                  </a:cubicBezTo>
                  <a:cubicBezTo>
                    <a:pt x="2565474" y="1252559"/>
                    <a:pt x="2557404" y="1260629"/>
                    <a:pt x="2547449" y="1260629"/>
                  </a:cubicBezTo>
                  <a:cubicBezTo>
                    <a:pt x="2537495" y="1260629"/>
                    <a:pt x="2529425" y="1252559"/>
                    <a:pt x="2529425" y="1242604"/>
                  </a:cubicBezTo>
                  <a:cubicBezTo>
                    <a:pt x="2529425" y="1232650"/>
                    <a:pt x="2537495" y="1224580"/>
                    <a:pt x="2547449" y="1224580"/>
                  </a:cubicBezTo>
                  <a:close/>
                  <a:moveTo>
                    <a:pt x="1628204" y="1224580"/>
                  </a:moveTo>
                  <a:cubicBezTo>
                    <a:pt x="1638159" y="1224580"/>
                    <a:pt x="1646229" y="1232650"/>
                    <a:pt x="1646229" y="1242604"/>
                  </a:cubicBezTo>
                  <a:cubicBezTo>
                    <a:pt x="1646229" y="1252559"/>
                    <a:pt x="1638159" y="1260629"/>
                    <a:pt x="1628204" y="1260629"/>
                  </a:cubicBezTo>
                  <a:cubicBezTo>
                    <a:pt x="1618250" y="1260629"/>
                    <a:pt x="1610180" y="1252559"/>
                    <a:pt x="1610180" y="1242604"/>
                  </a:cubicBezTo>
                  <a:cubicBezTo>
                    <a:pt x="1610180" y="1232650"/>
                    <a:pt x="1618250" y="1224580"/>
                    <a:pt x="1628204" y="1224580"/>
                  </a:cubicBezTo>
                  <a:close/>
                  <a:moveTo>
                    <a:pt x="5052841" y="1212564"/>
                  </a:moveTo>
                  <a:cubicBezTo>
                    <a:pt x="5062796" y="1212564"/>
                    <a:pt x="5070866" y="1220633"/>
                    <a:pt x="5070866" y="1230588"/>
                  </a:cubicBezTo>
                  <a:cubicBezTo>
                    <a:pt x="5070866" y="1240543"/>
                    <a:pt x="5062796" y="1248613"/>
                    <a:pt x="5052841" y="1248613"/>
                  </a:cubicBezTo>
                  <a:cubicBezTo>
                    <a:pt x="5042886" y="1248613"/>
                    <a:pt x="5034817" y="1240543"/>
                    <a:pt x="5034817" y="1230588"/>
                  </a:cubicBezTo>
                  <a:cubicBezTo>
                    <a:pt x="5034817" y="1220633"/>
                    <a:pt x="5042886" y="1212564"/>
                    <a:pt x="5052841" y="1212564"/>
                  </a:cubicBezTo>
                  <a:close/>
                  <a:moveTo>
                    <a:pt x="3845206" y="1206556"/>
                  </a:moveTo>
                  <a:cubicBezTo>
                    <a:pt x="3855161" y="1206556"/>
                    <a:pt x="3863231" y="1214626"/>
                    <a:pt x="3863231" y="1224580"/>
                  </a:cubicBezTo>
                  <a:cubicBezTo>
                    <a:pt x="3863231" y="1234535"/>
                    <a:pt x="3855161" y="1242605"/>
                    <a:pt x="3845206" y="1242605"/>
                  </a:cubicBezTo>
                  <a:cubicBezTo>
                    <a:pt x="3835251" y="1242605"/>
                    <a:pt x="3827182" y="1234535"/>
                    <a:pt x="3827182" y="1224580"/>
                  </a:cubicBezTo>
                  <a:cubicBezTo>
                    <a:pt x="3827182" y="1214626"/>
                    <a:pt x="3835251" y="1206556"/>
                    <a:pt x="3845206" y="1206556"/>
                  </a:cubicBezTo>
                  <a:close/>
                  <a:moveTo>
                    <a:pt x="3604880" y="1206556"/>
                  </a:moveTo>
                  <a:cubicBezTo>
                    <a:pt x="3614835" y="1206556"/>
                    <a:pt x="3622905" y="1214626"/>
                    <a:pt x="3622905" y="1224580"/>
                  </a:cubicBezTo>
                  <a:cubicBezTo>
                    <a:pt x="3622905" y="1234535"/>
                    <a:pt x="3614835" y="1242605"/>
                    <a:pt x="3604880" y="1242605"/>
                  </a:cubicBezTo>
                  <a:cubicBezTo>
                    <a:pt x="3594925" y="1242605"/>
                    <a:pt x="3586856" y="1234535"/>
                    <a:pt x="3586856" y="1224580"/>
                  </a:cubicBezTo>
                  <a:cubicBezTo>
                    <a:pt x="3586856" y="1214626"/>
                    <a:pt x="3594925" y="1206556"/>
                    <a:pt x="3604880" y="1206556"/>
                  </a:cubicBezTo>
                  <a:close/>
                  <a:moveTo>
                    <a:pt x="600813" y="1200548"/>
                  </a:moveTo>
                  <a:cubicBezTo>
                    <a:pt x="610768" y="1200548"/>
                    <a:pt x="618838" y="1208618"/>
                    <a:pt x="618838" y="1218572"/>
                  </a:cubicBezTo>
                  <a:cubicBezTo>
                    <a:pt x="618838" y="1228527"/>
                    <a:pt x="610768" y="1236597"/>
                    <a:pt x="600813" y="1236597"/>
                  </a:cubicBezTo>
                  <a:cubicBezTo>
                    <a:pt x="590859" y="1236597"/>
                    <a:pt x="582789" y="1228527"/>
                    <a:pt x="582789" y="1218572"/>
                  </a:cubicBezTo>
                  <a:cubicBezTo>
                    <a:pt x="582789" y="1208618"/>
                    <a:pt x="590859" y="1200548"/>
                    <a:pt x="600813" y="1200548"/>
                  </a:cubicBezTo>
                  <a:close/>
                  <a:moveTo>
                    <a:pt x="2949994" y="1194539"/>
                  </a:moveTo>
                  <a:cubicBezTo>
                    <a:pt x="2959949" y="1194539"/>
                    <a:pt x="2968019" y="1202609"/>
                    <a:pt x="2968019" y="1212563"/>
                  </a:cubicBezTo>
                  <a:cubicBezTo>
                    <a:pt x="2968019" y="1222518"/>
                    <a:pt x="2959949" y="1230588"/>
                    <a:pt x="2949994" y="1230588"/>
                  </a:cubicBezTo>
                  <a:cubicBezTo>
                    <a:pt x="2940039" y="1230588"/>
                    <a:pt x="2931970" y="1222518"/>
                    <a:pt x="2931970" y="1212563"/>
                  </a:cubicBezTo>
                  <a:cubicBezTo>
                    <a:pt x="2931970" y="1202609"/>
                    <a:pt x="2940039" y="1194539"/>
                    <a:pt x="2949994" y="1194539"/>
                  </a:cubicBezTo>
                  <a:close/>
                  <a:moveTo>
                    <a:pt x="1009366" y="1194539"/>
                  </a:moveTo>
                  <a:cubicBezTo>
                    <a:pt x="1019321" y="1194539"/>
                    <a:pt x="1027391" y="1202609"/>
                    <a:pt x="1027391" y="1212563"/>
                  </a:cubicBezTo>
                  <a:cubicBezTo>
                    <a:pt x="1027391" y="1222518"/>
                    <a:pt x="1019321" y="1230588"/>
                    <a:pt x="1009366" y="1230588"/>
                  </a:cubicBezTo>
                  <a:cubicBezTo>
                    <a:pt x="999412" y="1230588"/>
                    <a:pt x="991342" y="1222518"/>
                    <a:pt x="991342" y="1212563"/>
                  </a:cubicBezTo>
                  <a:cubicBezTo>
                    <a:pt x="991342" y="1202609"/>
                    <a:pt x="999412" y="1194539"/>
                    <a:pt x="1009366" y="1194539"/>
                  </a:cubicBezTo>
                  <a:close/>
                  <a:moveTo>
                    <a:pt x="4932678" y="1188531"/>
                  </a:moveTo>
                  <a:cubicBezTo>
                    <a:pt x="4942633" y="1188531"/>
                    <a:pt x="4950703" y="1196601"/>
                    <a:pt x="4950703" y="1206556"/>
                  </a:cubicBezTo>
                  <a:cubicBezTo>
                    <a:pt x="4950703" y="1216510"/>
                    <a:pt x="4942633" y="1224580"/>
                    <a:pt x="4932678" y="1224580"/>
                  </a:cubicBezTo>
                  <a:cubicBezTo>
                    <a:pt x="4922723" y="1224580"/>
                    <a:pt x="4914654" y="1216510"/>
                    <a:pt x="4914654" y="1206556"/>
                  </a:cubicBezTo>
                  <a:cubicBezTo>
                    <a:pt x="4914654" y="1196601"/>
                    <a:pt x="4922723" y="1188531"/>
                    <a:pt x="4932678" y="1188531"/>
                  </a:cubicBezTo>
                  <a:close/>
                  <a:moveTo>
                    <a:pt x="4361905" y="1188531"/>
                  </a:moveTo>
                  <a:cubicBezTo>
                    <a:pt x="4371860" y="1188531"/>
                    <a:pt x="4379930" y="1196601"/>
                    <a:pt x="4379930" y="1206556"/>
                  </a:cubicBezTo>
                  <a:cubicBezTo>
                    <a:pt x="4379930" y="1216510"/>
                    <a:pt x="4371860" y="1224580"/>
                    <a:pt x="4361905" y="1224580"/>
                  </a:cubicBezTo>
                  <a:cubicBezTo>
                    <a:pt x="4351950" y="1224580"/>
                    <a:pt x="4343881" y="1216510"/>
                    <a:pt x="4343881" y="1206556"/>
                  </a:cubicBezTo>
                  <a:cubicBezTo>
                    <a:pt x="4343881" y="1196601"/>
                    <a:pt x="4351950" y="1188531"/>
                    <a:pt x="4361905" y="1188531"/>
                  </a:cubicBezTo>
                  <a:close/>
                  <a:moveTo>
                    <a:pt x="3220360" y="1188531"/>
                  </a:moveTo>
                  <a:cubicBezTo>
                    <a:pt x="3230315" y="1188531"/>
                    <a:pt x="3238385" y="1196601"/>
                    <a:pt x="3238385" y="1206556"/>
                  </a:cubicBezTo>
                  <a:cubicBezTo>
                    <a:pt x="3238385" y="1216510"/>
                    <a:pt x="3230315" y="1224580"/>
                    <a:pt x="3220360" y="1224580"/>
                  </a:cubicBezTo>
                  <a:cubicBezTo>
                    <a:pt x="3210405" y="1224580"/>
                    <a:pt x="3202336" y="1216510"/>
                    <a:pt x="3202336" y="1206556"/>
                  </a:cubicBezTo>
                  <a:cubicBezTo>
                    <a:pt x="3202336" y="1196601"/>
                    <a:pt x="3210405" y="1188531"/>
                    <a:pt x="3220360" y="1188531"/>
                  </a:cubicBezTo>
                  <a:close/>
                  <a:moveTo>
                    <a:pt x="708959" y="1188531"/>
                  </a:moveTo>
                  <a:cubicBezTo>
                    <a:pt x="718914" y="1188531"/>
                    <a:pt x="726984" y="1196601"/>
                    <a:pt x="726984" y="1206556"/>
                  </a:cubicBezTo>
                  <a:cubicBezTo>
                    <a:pt x="726984" y="1216510"/>
                    <a:pt x="718914" y="1224580"/>
                    <a:pt x="708959" y="1224580"/>
                  </a:cubicBezTo>
                  <a:cubicBezTo>
                    <a:pt x="699005" y="1224580"/>
                    <a:pt x="690935" y="1216510"/>
                    <a:pt x="690935" y="1206556"/>
                  </a:cubicBezTo>
                  <a:cubicBezTo>
                    <a:pt x="690935" y="1196601"/>
                    <a:pt x="699005" y="1188531"/>
                    <a:pt x="708959" y="1188531"/>
                  </a:cubicBezTo>
                  <a:close/>
                  <a:moveTo>
                    <a:pt x="4824532" y="1182523"/>
                  </a:moveTo>
                  <a:cubicBezTo>
                    <a:pt x="4834487" y="1182523"/>
                    <a:pt x="4842557" y="1190592"/>
                    <a:pt x="4842557" y="1200547"/>
                  </a:cubicBezTo>
                  <a:cubicBezTo>
                    <a:pt x="4842557" y="1210502"/>
                    <a:pt x="4834487" y="1218572"/>
                    <a:pt x="4824532" y="1218572"/>
                  </a:cubicBezTo>
                  <a:cubicBezTo>
                    <a:pt x="4814578" y="1218572"/>
                    <a:pt x="4806508" y="1210502"/>
                    <a:pt x="4806508" y="1200547"/>
                  </a:cubicBezTo>
                  <a:cubicBezTo>
                    <a:pt x="4806508" y="1190592"/>
                    <a:pt x="4814578" y="1182523"/>
                    <a:pt x="4824532" y="1182523"/>
                  </a:cubicBezTo>
                  <a:close/>
                  <a:moveTo>
                    <a:pt x="1279732" y="1170507"/>
                  </a:moveTo>
                  <a:cubicBezTo>
                    <a:pt x="1289687" y="1170507"/>
                    <a:pt x="1297757" y="1178577"/>
                    <a:pt x="1297757" y="1188531"/>
                  </a:cubicBezTo>
                  <a:cubicBezTo>
                    <a:pt x="1297757" y="1198486"/>
                    <a:pt x="1289687" y="1206556"/>
                    <a:pt x="1279732" y="1206556"/>
                  </a:cubicBezTo>
                  <a:cubicBezTo>
                    <a:pt x="1269778" y="1206556"/>
                    <a:pt x="1261708" y="1198486"/>
                    <a:pt x="1261708" y="1188531"/>
                  </a:cubicBezTo>
                  <a:cubicBezTo>
                    <a:pt x="1261708" y="1178577"/>
                    <a:pt x="1269778" y="1170507"/>
                    <a:pt x="1279732" y="1170507"/>
                  </a:cubicBezTo>
                  <a:close/>
                  <a:moveTo>
                    <a:pt x="3478710" y="1164499"/>
                  </a:moveTo>
                  <a:cubicBezTo>
                    <a:pt x="3488665" y="1164499"/>
                    <a:pt x="3496735" y="1172569"/>
                    <a:pt x="3496735" y="1182523"/>
                  </a:cubicBezTo>
                  <a:cubicBezTo>
                    <a:pt x="3496735" y="1192478"/>
                    <a:pt x="3488665" y="1200548"/>
                    <a:pt x="3478710" y="1200548"/>
                  </a:cubicBezTo>
                  <a:cubicBezTo>
                    <a:pt x="3468756" y="1200548"/>
                    <a:pt x="3460686" y="1192478"/>
                    <a:pt x="3460686" y="1182523"/>
                  </a:cubicBezTo>
                  <a:cubicBezTo>
                    <a:pt x="3460686" y="1172569"/>
                    <a:pt x="3468756" y="1164499"/>
                    <a:pt x="3478710" y="1164499"/>
                  </a:cubicBezTo>
                  <a:close/>
                  <a:moveTo>
                    <a:pt x="2703660" y="1164499"/>
                  </a:moveTo>
                  <a:cubicBezTo>
                    <a:pt x="2713615" y="1164499"/>
                    <a:pt x="2721685" y="1172569"/>
                    <a:pt x="2721685" y="1182523"/>
                  </a:cubicBezTo>
                  <a:cubicBezTo>
                    <a:pt x="2721685" y="1192478"/>
                    <a:pt x="2713615" y="1200548"/>
                    <a:pt x="2703660" y="1200548"/>
                  </a:cubicBezTo>
                  <a:cubicBezTo>
                    <a:pt x="2693705" y="1200548"/>
                    <a:pt x="2685636" y="1192478"/>
                    <a:pt x="2685636" y="1182523"/>
                  </a:cubicBezTo>
                  <a:cubicBezTo>
                    <a:pt x="2685636" y="1172569"/>
                    <a:pt x="2693705" y="1164499"/>
                    <a:pt x="2703660" y="1164499"/>
                  </a:cubicBezTo>
                  <a:close/>
                  <a:moveTo>
                    <a:pt x="4500093" y="1158491"/>
                  </a:moveTo>
                  <a:cubicBezTo>
                    <a:pt x="4510048" y="1158491"/>
                    <a:pt x="4518118" y="1166561"/>
                    <a:pt x="4518118" y="1176516"/>
                  </a:cubicBezTo>
                  <a:cubicBezTo>
                    <a:pt x="4518118" y="1186470"/>
                    <a:pt x="4510048" y="1194540"/>
                    <a:pt x="4500093" y="1194540"/>
                  </a:cubicBezTo>
                  <a:cubicBezTo>
                    <a:pt x="4490139" y="1194540"/>
                    <a:pt x="4482069" y="1186470"/>
                    <a:pt x="4482069" y="1176516"/>
                  </a:cubicBezTo>
                  <a:cubicBezTo>
                    <a:pt x="4482069" y="1166561"/>
                    <a:pt x="4490139" y="1158491"/>
                    <a:pt x="4500093" y="1158491"/>
                  </a:cubicBezTo>
                  <a:close/>
                  <a:moveTo>
                    <a:pt x="4199686" y="1158491"/>
                  </a:moveTo>
                  <a:cubicBezTo>
                    <a:pt x="4209641" y="1158491"/>
                    <a:pt x="4217711" y="1166561"/>
                    <a:pt x="4217711" y="1176516"/>
                  </a:cubicBezTo>
                  <a:cubicBezTo>
                    <a:pt x="4217711" y="1186470"/>
                    <a:pt x="4209641" y="1194540"/>
                    <a:pt x="4199686" y="1194540"/>
                  </a:cubicBezTo>
                  <a:cubicBezTo>
                    <a:pt x="4189732" y="1194540"/>
                    <a:pt x="4181662" y="1186470"/>
                    <a:pt x="4181662" y="1176516"/>
                  </a:cubicBezTo>
                  <a:cubicBezTo>
                    <a:pt x="4181662" y="1166561"/>
                    <a:pt x="4189732" y="1158491"/>
                    <a:pt x="4199686" y="1158491"/>
                  </a:cubicBezTo>
                  <a:close/>
                  <a:moveTo>
                    <a:pt x="2132887" y="1158491"/>
                  </a:moveTo>
                  <a:cubicBezTo>
                    <a:pt x="2142842" y="1158491"/>
                    <a:pt x="2150912" y="1166561"/>
                    <a:pt x="2150912" y="1176516"/>
                  </a:cubicBezTo>
                  <a:cubicBezTo>
                    <a:pt x="2150912" y="1186470"/>
                    <a:pt x="2142842" y="1194540"/>
                    <a:pt x="2132887" y="1194540"/>
                  </a:cubicBezTo>
                  <a:cubicBezTo>
                    <a:pt x="2122933" y="1194540"/>
                    <a:pt x="2114863" y="1186470"/>
                    <a:pt x="2114863" y="1176516"/>
                  </a:cubicBezTo>
                  <a:cubicBezTo>
                    <a:pt x="2114863" y="1166561"/>
                    <a:pt x="2122933" y="1158491"/>
                    <a:pt x="2132887" y="1158491"/>
                  </a:cubicBezTo>
                  <a:close/>
                  <a:moveTo>
                    <a:pt x="1850505" y="1158491"/>
                  </a:moveTo>
                  <a:cubicBezTo>
                    <a:pt x="1860460" y="1158491"/>
                    <a:pt x="1868530" y="1166561"/>
                    <a:pt x="1868530" y="1176516"/>
                  </a:cubicBezTo>
                  <a:cubicBezTo>
                    <a:pt x="1868530" y="1186470"/>
                    <a:pt x="1860460" y="1194540"/>
                    <a:pt x="1850505" y="1194540"/>
                  </a:cubicBezTo>
                  <a:cubicBezTo>
                    <a:pt x="1840551" y="1194540"/>
                    <a:pt x="1832481" y="1186470"/>
                    <a:pt x="1832481" y="1176516"/>
                  </a:cubicBezTo>
                  <a:cubicBezTo>
                    <a:pt x="1832481" y="1166561"/>
                    <a:pt x="1840551" y="1158491"/>
                    <a:pt x="1850505" y="1158491"/>
                  </a:cubicBezTo>
                  <a:close/>
                  <a:moveTo>
                    <a:pt x="3340522" y="1152483"/>
                  </a:moveTo>
                  <a:cubicBezTo>
                    <a:pt x="3350477" y="1152483"/>
                    <a:pt x="3358547" y="1160552"/>
                    <a:pt x="3358547" y="1170507"/>
                  </a:cubicBezTo>
                  <a:cubicBezTo>
                    <a:pt x="3358547" y="1180462"/>
                    <a:pt x="3350477" y="1188532"/>
                    <a:pt x="3340522" y="1188532"/>
                  </a:cubicBezTo>
                  <a:cubicBezTo>
                    <a:pt x="3330567" y="1188532"/>
                    <a:pt x="3322498" y="1180462"/>
                    <a:pt x="3322498" y="1170507"/>
                  </a:cubicBezTo>
                  <a:cubicBezTo>
                    <a:pt x="3322498" y="1160552"/>
                    <a:pt x="3330567" y="1152483"/>
                    <a:pt x="3340522" y="1152483"/>
                  </a:cubicBezTo>
                  <a:close/>
                  <a:moveTo>
                    <a:pt x="2829831" y="1152483"/>
                  </a:moveTo>
                  <a:cubicBezTo>
                    <a:pt x="2839786" y="1152483"/>
                    <a:pt x="2847856" y="1160552"/>
                    <a:pt x="2847856" y="1170507"/>
                  </a:cubicBezTo>
                  <a:cubicBezTo>
                    <a:pt x="2847856" y="1180462"/>
                    <a:pt x="2839786" y="1188532"/>
                    <a:pt x="2829831" y="1188532"/>
                  </a:cubicBezTo>
                  <a:cubicBezTo>
                    <a:pt x="2819876" y="1188532"/>
                    <a:pt x="2811807" y="1180462"/>
                    <a:pt x="2811807" y="1170507"/>
                  </a:cubicBezTo>
                  <a:cubicBezTo>
                    <a:pt x="2811807" y="1160552"/>
                    <a:pt x="2819876" y="1152483"/>
                    <a:pt x="2829831" y="1152483"/>
                  </a:cubicBezTo>
                  <a:close/>
                  <a:moveTo>
                    <a:pt x="2253050" y="1152483"/>
                  </a:moveTo>
                  <a:cubicBezTo>
                    <a:pt x="2263005" y="1152483"/>
                    <a:pt x="2271075" y="1160552"/>
                    <a:pt x="2271075" y="1170507"/>
                  </a:cubicBezTo>
                  <a:cubicBezTo>
                    <a:pt x="2271075" y="1180462"/>
                    <a:pt x="2263005" y="1188532"/>
                    <a:pt x="2253050" y="1188532"/>
                  </a:cubicBezTo>
                  <a:cubicBezTo>
                    <a:pt x="2243096" y="1188532"/>
                    <a:pt x="2235026" y="1180462"/>
                    <a:pt x="2235026" y="1170507"/>
                  </a:cubicBezTo>
                  <a:cubicBezTo>
                    <a:pt x="2235026" y="1160552"/>
                    <a:pt x="2243096" y="1152483"/>
                    <a:pt x="2253050" y="1152483"/>
                  </a:cubicBezTo>
                  <a:close/>
                  <a:moveTo>
                    <a:pt x="1994700" y="1146474"/>
                  </a:moveTo>
                  <a:cubicBezTo>
                    <a:pt x="2004655" y="1146474"/>
                    <a:pt x="2012725" y="1154544"/>
                    <a:pt x="2012725" y="1164498"/>
                  </a:cubicBezTo>
                  <a:cubicBezTo>
                    <a:pt x="2012725" y="1174453"/>
                    <a:pt x="2004655" y="1182523"/>
                    <a:pt x="1994700" y="1182523"/>
                  </a:cubicBezTo>
                  <a:cubicBezTo>
                    <a:pt x="1984746" y="1182523"/>
                    <a:pt x="1976676" y="1174453"/>
                    <a:pt x="1976676" y="1164498"/>
                  </a:cubicBezTo>
                  <a:cubicBezTo>
                    <a:pt x="1976676" y="1154544"/>
                    <a:pt x="1984746" y="1146474"/>
                    <a:pt x="1994700" y="1146474"/>
                  </a:cubicBezTo>
                  <a:close/>
                  <a:moveTo>
                    <a:pt x="1718326" y="1146474"/>
                  </a:moveTo>
                  <a:cubicBezTo>
                    <a:pt x="1728281" y="1146474"/>
                    <a:pt x="1736351" y="1154544"/>
                    <a:pt x="1736351" y="1164498"/>
                  </a:cubicBezTo>
                  <a:cubicBezTo>
                    <a:pt x="1736351" y="1174453"/>
                    <a:pt x="1728281" y="1182523"/>
                    <a:pt x="1718326" y="1182523"/>
                  </a:cubicBezTo>
                  <a:cubicBezTo>
                    <a:pt x="1708372" y="1182523"/>
                    <a:pt x="1700302" y="1174453"/>
                    <a:pt x="1700302" y="1164498"/>
                  </a:cubicBezTo>
                  <a:cubicBezTo>
                    <a:pt x="1700302" y="1154544"/>
                    <a:pt x="1708372" y="1146474"/>
                    <a:pt x="1718326" y="1146474"/>
                  </a:cubicBezTo>
                  <a:close/>
                  <a:moveTo>
                    <a:pt x="1129529" y="1146474"/>
                  </a:moveTo>
                  <a:cubicBezTo>
                    <a:pt x="1139484" y="1146474"/>
                    <a:pt x="1147554" y="1154544"/>
                    <a:pt x="1147554" y="1164498"/>
                  </a:cubicBezTo>
                  <a:cubicBezTo>
                    <a:pt x="1147554" y="1174453"/>
                    <a:pt x="1139484" y="1182523"/>
                    <a:pt x="1129529" y="1182523"/>
                  </a:cubicBezTo>
                  <a:cubicBezTo>
                    <a:pt x="1119575" y="1182523"/>
                    <a:pt x="1111505" y="1174453"/>
                    <a:pt x="1111505" y="1164498"/>
                  </a:cubicBezTo>
                  <a:cubicBezTo>
                    <a:pt x="1111505" y="1154544"/>
                    <a:pt x="1119575" y="1146474"/>
                    <a:pt x="1129529" y="1146474"/>
                  </a:cubicBezTo>
                  <a:close/>
                  <a:moveTo>
                    <a:pt x="498674" y="1140466"/>
                  </a:moveTo>
                  <a:cubicBezTo>
                    <a:pt x="508629" y="1140466"/>
                    <a:pt x="516699" y="1148536"/>
                    <a:pt x="516699" y="1158490"/>
                  </a:cubicBezTo>
                  <a:cubicBezTo>
                    <a:pt x="516699" y="1168445"/>
                    <a:pt x="508629" y="1176515"/>
                    <a:pt x="498674" y="1176515"/>
                  </a:cubicBezTo>
                  <a:cubicBezTo>
                    <a:pt x="488720" y="1176515"/>
                    <a:pt x="480650" y="1168445"/>
                    <a:pt x="480650" y="1158490"/>
                  </a:cubicBezTo>
                  <a:cubicBezTo>
                    <a:pt x="480650" y="1148536"/>
                    <a:pt x="488720" y="1140466"/>
                    <a:pt x="498674" y="1140466"/>
                  </a:cubicBezTo>
                  <a:close/>
                  <a:moveTo>
                    <a:pt x="3707019" y="1134458"/>
                  </a:moveTo>
                  <a:cubicBezTo>
                    <a:pt x="3716974" y="1134458"/>
                    <a:pt x="3725044" y="1142528"/>
                    <a:pt x="3725044" y="1152482"/>
                  </a:cubicBezTo>
                  <a:cubicBezTo>
                    <a:pt x="3725044" y="1162437"/>
                    <a:pt x="3716974" y="1170507"/>
                    <a:pt x="3707019" y="1170507"/>
                  </a:cubicBezTo>
                  <a:cubicBezTo>
                    <a:pt x="3697064" y="1170507"/>
                    <a:pt x="3688994" y="1162437"/>
                    <a:pt x="3688994" y="1152482"/>
                  </a:cubicBezTo>
                  <a:cubicBezTo>
                    <a:pt x="3688994" y="1142528"/>
                    <a:pt x="3697064" y="1134458"/>
                    <a:pt x="3707019" y="1134458"/>
                  </a:cubicBezTo>
                  <a:close/>
                  <a:moveTo>
                    <a:pt x="799081" y="1134458"/>
                  </a:moveTo>
                  <a:cubicBezTo>
                    <a:pt x="809036" y="1134458"/>
                    <a:pt x="817106" y="1142528"/>
                    <a:pt x="817106" y="1152482"/>
                  </a:cubicBezTo>
                  <a:cubicBezTo>
                    <a:pt x="817106" y="1162437"/>
                    <a:pt x="809036" y="1170507"/>
                    <a:pt x="799081" y="1170507"/>
                  </a:cubicBezTo>
                  <a:cubicBezTo>
                    <a:pt x="789127" y="1170507"/>
                    <a:pt x="781057" y="1162437"/>
                    <a:pt x="781057" y="1152482"/>
                  </a:cubicBezTo>
                  <a:cubicBezTo>
                    <a:pt x="781057" y="1142528"/>
                    <a:pt x="789127" y="1134458"/>
                    <a:pt x="799081" y="1134458"/>
                  </a:cubicBezTo>
                  <a:close/>
                  <a:moveTo>
                    <a:pt x="384520" y="1134458"/>
                  </a:moveTo>
                  <a:cubicBezTo>
                    <a:pt x="394475" y="1134458"/>
                    <a:pt x="402545" y="1142528"/>
                    <a:pt x="402545" y="1152482"/>
                  </a:cubicBezTo>
                  <a:cubicBezTo>
                    <a:pt x="402545" y="1162437"/>
                    <a:pt x="394475" y="1170507"/>
                    <a:pt x="384520" y="1170507"/>
                  </a:cubicBezTo>
                  <a:cubicBezTo>
                    <a:pt x="374566" y="1170507"/>
                    <a:pt x="366496" y="1162437"/>
                    <a:pt x="366496" y="1152482"/>
                  </a:cubicBezTo>
                  <a:cubicBezTo>
                    <a:pt x="366496" y="1142528"/>
                    <a:pt x="374566" y="1134458"/>
                    <a:pt x="384520" y="1134458"/>
                  </a:cubicBezTo>
                  <a:close/>
                  <a:moveTo>
                    <a:pt x="3935328" y="1128450"/>
                  </a:moveTo>
                  <a:cubicBezTo>
                    <a:pt x="3945283" y="1128450"/>
                    <a:pt x="3953353" y="1136520"/>
                    <a:pt x="3953353" y="1146475"/>
                  </a:cubicBezTo>
                  <a:cubicBezTo>
                    <a:pt x="3953353" y="1156429"/>
                    <a:pt x="3945283" y="1164499"/>
                    <a:pt x="3935328" y="1164499"/>
                  </a:cubicBezTo>
                  <a:cubicBezTo>
                    <a:pt x="3925373" y="1164499"/>
                    <a:pt x="3917304" y="1156429"/>
                    <a:pt x="3917304" y="1146475"/>
                  </a:cubicBezTo>
                  <a:cubicBezTo>
                    <a:pt x="3917304" y="1136520"/>
                    <a:pt x="3925373" y="1128450"/>
                    <a:pt x="3935328" y="1128450"/>
                  </a:cubicBezTo>
                  <a:close/>
                  <a:moveTo>
                    <a:pt x="1514049" y="1128450"/>
                  </a:moveTo>
                  <a:cubicBezTo>
                    <a:pt x="1524004" y="1128450"/>
                    <a:pt x="1532074" y="1136520"/>
                    <a:pt x="1532074" y="1146475"/>
                  </a:cubicBezTo>
                  <a:cubicBezTo>
                    <a:pt x="1532074" y="1156429"/>
                    <a:pt x="1524004" y="1164499"/>
                    <a:pt x="1514049" y="1164499"/>
                  </a:cubicBezTo>
                  <a:cubicBezTo>
                    <a:pt x="1504095" y="1164499"/>
                    <a:pt x="1496025" y="1156429"/>
                    <a:pt x="1496025" y="1146475"/>
                  </a:cubicBezTo>
                  <a:cubicBezTo>
                    <a:pt x="1496025" y="1136520"/>
                    <a:pt x="1504095" y="1128450"/>
                    <a:pt x="1514049" y="1128450"/>
                  </a:cubicBezTo>
                  <a:close/>
                  <a:moveTo>
                    <a:pt x="4650296" y="1122442"/>
                  </a:moveTo>
                  <a:cubicBezTo>
                    <a:pt x="4660251" y="1122442"/>
                    <a:pt x="4668321" y="1130511"/>
                    <a:pt x="4668321" y="1140466"/>
                  </a:cubicBezTo>
                  <a:cubicBezTo>
                    <a:pt x="4668321" y="1150421"/>
                    <a:pt x="4660251" y="1158491"/>
                    <a:pt x="4650296" y="1158491"/>
                  </a:cubicBezTo>
                  <a:cubicBezTo>
                    <a:pt x="4640342" y="1158491"/>
                    <a:pt x="4632272" y="1150421"/>
                    <a:pt x="4632272" y="1140466"/>
                  </a:cubicBezTo>
                  <a:cubicBezTo>
                    <a:pt x="4632272" y="1130511"/>
                    <a:pt x="4640342" y="1122442"/>
                    <a:pt x="4650296" y="1122442"/>
                  </a:cubicBezTo>
                  <a:close/>
                  <a:moveTo>
                    <a:pt x="4073515" y="1122442"/>
                  </a:moveTo>
                  <a:cubicBezTo>
                    <a:pt x="4083470" y="1122442"/>
                    <a:pt x="4091540" y="1130511"/>
                    <a:pt x="4091540" y="1140466"/>
                  </a:cubicBezTo>
                  <a:cubicBezTo>
                    <a:pt x="4091540" y="1150421"/>
                    <a:pt x="4083470" y="1158491"/>
                    <a:pt x="4073515" y="1158491"/>
                  </a:cubicBezTo>
                  <a:cubicBezTo>
                    <a:pt x="4063561" y="1158491"/>
                    <a:pt x="4055491" y="1150421"/>
                    <a:pt x="4055491" y="1140466"/>
                  </a:cubicBezTo>
                  <a:cubicBezTo>
                    <a:pt x="4055491" y="1130511"/>
                    <a:pt x="4063561" y="1122442"/>
                    <a:pt x="4073515" y="1122442"/>
                  </a:cubicBezTo>
                  <a:close/>
                  <a:moveTo>
                    <a:pt x="2475351" y="1122442"/>
                  </a:moveTo>
                  <a:cubicBezTo>
                    <a:pt x="2485306" y="1122442"/>
                    <a:pt x="2493376" y="1130511"/>
                    <a:pt x="2493376" y="1140466"/>
                  </a:cubicBezTo>
                  <a:cubicBezTo>
                    <a:pt x="2493376" y="1150421"/>
                    <a:pt x="2485306" y="1158491"/>
                    <a:pt x="2475351" y="1158491"/>
                  </a:cubicBezTo>
                  <a:cubicBezTo>
                    <a:pt x="2465396" y="1158491"/>
                    <a:pt x="2457326" y="1150421"/>
                    <a:pt x="2457326" y="1140466"/>
                  </a:cubicBezTo>
                  <a:cubicBezTo>
                    <a:pt x="2457326" y="1130511"/>
                    <a:pt x="2465396" y="1122442"/>
                    <a:pt x="2475351" y="1122442"/>
                  </a:cubicBezTo>
                  <a:close/>
                  <a:moveTo>
                    <a:pt x="1393887" y="1122442"/>
                  </a:moveTo>
                  <a:cubicBezTo>
                    <a:pt x="1403842" y="1122442"/>
                    <a:pt x="1411912" y="1130511"/>
                    <a:pt x="1411912" y="1140466"/>
                  </a:cubicBezTo>
                  <a:cubicBezTo>
                    <a:pt x="1411912" y="1150421"/>
                    <a:pt x="1403842" y="1158491"/>
                    <a:pt x="1393887" y="1158491"/>
                  </a:cubicBezTo>
                  <a:cubicBezTo>
                    <a:pt x="1383933" y="1158491"/>
                    <a:pt x="1375863" y="1150421"/>
                    <a:pt x="1375863" y="1140466"/>
                  </a:cubicBezTo>
                  <a:cubicBezTo>
                    <a:pt x="1375863" y="1130511"/>
                    <a:pt x="1383933" y="1122442"/>
                    <a:pt x="1393887" y="1122442"/>
                  </a:cubicBezTo>
                  <a:close/>
                  <a:moveTo>
                    <a:pt x="3058140" y="1116434"/>
                  </a:moveTo>
                  <a:cubicBezTo>
                    <a:pt x="3068095" y="1116434"/>
                    <a:pt x="3076165" y="1124504"/>
                    <a:pt x="3076165" y="1134458"/>
                  </a:cubicBezTo>
                  <a:cubicBezTo>
                    <a:pt x="3076165" y="1144413"/>
                    <a:pt x="3068095" y="1152483"/>
                    <a:pt x="3058140" y="1152483"/>
                  </a:cubicBezTo>
                  <a:cubicBezTo>
                    <a:pt x="3048186" y="1152483"/>
                    <a:pt x="3040116" y="1144413"/>
                    <a:pt x="3040116" y="1134458"/>
                  </a:cubicBezTo>
                  <a:cubicBezTo>
                    <a:pt x="3040116" y="1124504"/>
                    <a:pt x="3048186" y="1116434"/>
                    <a:pt x="3058140" y="1116434"/>
                  </a:cubicBezTo>
                  <a:close/>
                  <a:moveTo>
                    <a:pt x="4800499" y="1092401"/>
                  </a:moveTo>
                  <a:cubicBezTo>
                    <a:pt x="4810454" y="1092401"/>
                    <a:pt x="4818524" y="1100470"/>
                    <a:pt x="4818524" y="1110425"/>
                  </a:cubicBezTo>
                  <a:cubicBezTo>
                    <a:pt x="4818524" y="1120380"/>
                    <a:pt x="4810454" y="1128450"/>
                    <a:pt x="4800499" y="1128450"/>
                  </a:cubicBezTo>
                  <a:cubicBezTo>
                    <a:pt x="4790545" y="1128450"/>
                    <a:pt x="4782475" y="1120380"/>
                    <a:pt x="4782475" y="1110425"/>
                  </a:cubicBezTo>
                  <a:cubicBezTo>
                    <a:pt x="4782475" y="1100470"/>
                    <a:pt x="4790545" y="1092401"/>
                    <a:pt x="4800499" y="1092401"/>
                  </a:cubicBezTo>
                  <a:close/>
                  <a:moveTo>
                    <a:pt x="2349180" y="1092401"/>
                  </a:moveTo>
                  <a:cubicBezTo>
                    <a:pt x="2359135" y="1092401"/>
                    <a:pt x="2367205" y="1100470"/>
                    <a:pt x="2367205" y="1110425"/>
                  </a:cubicBezTo>
                  <a:cubicBezTo>
                    <a:pt x="2367205" y="1120380"/>
                    <a:pt x="2359135" y="1128450"/>
                    <a:pt x="2349180" y="1128450"/>
                  </a:cubicBezTo>
                  <a:cubicBezTo>
                    <a:pt x="2339226" y="1128450"/>
                    <a:pt x="2331156" y="1120380"/>
                    <a:pt x="2331156" y="1110425"/>
                  </a:cubicBezTo>
                  <a:cubicBezTo>
                    <a:pt x="2331156" y="1100470"/>
                    <a:pt x="2339226" y="1092401"/>
                    <a:pt x="2349180" y="1092401"/>
                  </a:cubicBezTo>
                  <a:close/>
                  <a:moveTo>
                    <a:pt x="931260" y="1092401"/>
                  </a:moveTo>
                  <a:cubicBezTo>
                    <a:pt x="941215" y="1092401"/>
                    <a:pt x="949285" y="1100470"/>
                    <a:pt x="949285" y="1110425"/>
                  </a:cubicBezTo>
                  <a:cubicBezTo>
                    <a:pt x="949285" y="1120380"/>
                    <a:pt x="941215" y="1128450"/>
                    <a:pt x="931260" y="1128450"/>
                  </a:cubicBezTo>
                  <a:cubicBezTo>
                    <a:pt x="921306" y="1128450"/>
                    <a:pt x="913236" y="1120380"/>
                    <a:pt x="913236" y="1110425"/>
                  </a:cubicBezTo>
                  <a:cubicBezTo>
                    <a:pt x="913236" y="1100470"/>
                    <a:pt x="921306" y="1092401"/>
                    <a:pt x="931260" y="1092401"/>
                  </a:cubicBezTo>
                  <a:close/>
                  <a:moveTo>
                    <a:pt x="4986752" y="1086393"/>
                  </a:moveTo>
                  <a:cubicBezTo>
                    <a:pt x="4996707" y="1086393"/>
                    <a:pt x="5004777" y="1094463"/>
                    <a:pt x="5004777" y="1104417"/>
                  </a:cubicBezTo>
                  <a:cubicBezTo>
                    <a:pt x="5004777" y="1114372"/>
                    <a:pt x="4996707" y="1122442"/>
                    <a:pt x="4986752" y="1122442"/>
                  </a:cubicBezTo>
                  <a:cubicBezTo>
                    <a:pt x="4976797" y="1122442"/>
                    <a:pt x="4968728" y="1114372"/>
                    <a:pt x="4968728" y="1104417"/>
                  </a:cubicBezTo>
                  <a:cubicBezTo>
                    <a:pt x="4968728" y="1094463"/>
                    <a:pt x="4976797" y="1086393"/>
                    <a:pt x="4986752" y="1086393"/>
                  </a:cubicBezTo>
                  <a:close/>
                  <a:moveTo>
                    <a:pt x="3815165" y="1086393"/>
                  </a:moveTo>
                  <a:cubicBezTo>
                    <a:pt x="3825120" y="1086393"/>
                    <a:pt x="3833190" y="1094463"/>
                    <a:pt x="3833190" y="1104417"/>
                  </a:cubicBezTo>
                  <a:cubicBezTo>
                    <a:pt x="3833190" y="1114372"/>
                    <a:pt x="3825120" y="1122442"/>
                    <a:pt x="3815165" y="1122442"/>
                  </a:cubicBezTo>
                  <a:cubicBezTo>
                    <a:pt x="3805210" y="1122442"/>
                    <a:pt x="3797141" y="1114372"/>
                    <a:pt x="3797141" y="1104417"/>
                  </a:cubicBezTo>
                  <a:cubicBezTo>
                    <a:pt x="3797141" y="1094463"/>
                    <a:pt x="3805210" y="1086393"/>
                    <a:pt x="3815165" y="1086393"/>
                  </a:cubicBezTo>
                  <a:close/>
                  <a:moveTo>
                    <a:pt x="3586856" y="1086393"/>
                  </a:moveTo>
                  <a:cubicBezTo>
                    <a:pt x="3596811" y="1086393"/>
                    <a:pt x="3604881" y="1094463"/>
                    <a:pt x="3604881" y="1104417"/>
                  </a:cubicBezTo>
                  <a:cubicBezTo>
                    <a:pt x="3604881" y="1114372"/>
                    <a:pt x="3596811" y="1122442"/>
                    <a:pt x="3586856" y="1122442"/>
                  </a:cubicBezTo>
                  <a:cubicBezTo>
                    <a:pt x="3576901" y="1122442"/>
                    <a:pt x="3568831" y="1114372"/>
                    <a:pt x="3568831" y="1104417"/>
                  </a:cubicBezTo>
                  <a:cubicBezTo>
                    <a:pt x="3568831" y="1094463"/>
                    <a:pt x="3576901" y="1086393"/>
                    <a:pt x="3586856" y="1086393"/>
                  </a:cubicBezTo>
                  <a:close/>
                  <a:moveTo>
                    <a:pt x="3166287" y="1086393"/>
                  </a:moveTo>
                  <a:cubicBezTo>
                    <a:pt x="3176242" y="1086393"/>
                    <a:pt x="3184312" y="1094463"/>
                    <a:pt x="3184312" y="1104417"/>
                  </a:cubicBezTo>
                  <a:cubicBezTo>
                    <a:pt x="3184312" y="1114372"/>
                    <a:pt x="3176242" y="1122442"/>
                    <a:pt x="3166287" y="1122442"/>
                  </a:cubicBezTo>
                  <a:cubicBezTo>
                    <a:pt x="3156332" y="1122442"/>
                    <a:pt x="3148262" y="1114372"/>
                    <a:pt x="3148262" y="1104417"/>
                  </a:cubicBezTo>
                  <a:cubicBezTo>
                    <a:pt x="3148262" y="1094463"/>
                    <a:pt x="3156332" y="1086393"/>
                    <a:pt x="3166287" y="1086393"/>
                  </a:cubicBezTo>
                  <a:close/>
                  <a:moveTo>
                    <a:pt x="2595514" y="1086393"/>
                  </a:moveTo>
                  <a:cubicBezTo>
                    <a:pt x="2605469" y="1086393"/>
                    <a:pt x="2613539" y="1094463"/>
                    <a:pt x="2613539" y="1104417"/>
                  </a:cubicBezTo>
                  <a:cubicBezTo>
                    <a:pt x="2613539" y="1114372"/>
                    <a:pt x="2605469" y="1122442"/>
                    <a:pt x="2595514" y="1122442"/>
                  </a:cubicBezTo>
                  <a:cubicBezTo>
                    <a:pt x="2585559" y="1122442"/>
                    <a:pt x="2577489" y="1114372"/>
                    <a:pt x="2577489" y="1104417"/>
                  </a:cubicBezTo>
                  <a:cubicBezTo>
                    <a:pt x="2577489" y="1094463"/>
                    <a:pt x="2585559" y="1086393"/>
                    <a:pt x="2595514" y="1086393"/>
                  </a:cubicBezTo>
                  <a:close/>
                  <a:moveTo>
                    <a:pt x="1628204" y="1074377"/>
                  </a:moveTo>
                  <a:cubicBezTo>
                    <a:pt x="1638159" y="1074377"/>
                    <a:pt x="1646229" y="1082447"/>
                    <a:pt x="1646229" y="1092401"/>
                  </a:cubicBezTo>
                  <a:cubicBezTo>
                    <a:pt x="1646229" y="1102356"/>
                    <a:pt x="1638159" y="1110426"/>
                    <a:pt x="1628204" y="1110426"/>
                  </a:cubicBezTo>
                  <a:cubicBezTo>
                    <a:pt x="1618250" y="1110426"/>
                    <a:pt x="1610180" y="1102356"/>
                    <a:pt x="1610180" y="1092401"/>
                  </a:cubicBezTo>
                  <a:cubicBezTo>
                    <a:pt x="1610180" y="1082447"/>
                    <a:pt x="1618250" y="1074377"/>
                    <a:pt x="1628204" y="1074377"/>
                  </a:cubicBezTo>
                  <a:close/>
                  <a:moveTo>
                    <a:pt x="642870" y="1074377"/>
                  </a:moveTo>
                  <a:cubicBezTo>
                    <a:pt x="652825" y="1074377"/>
                    <a:pt x="660895" y="1082447"/>
                    <a:pt x="660895" y="1092401"/>
                  </a:cubicBezTo>
                  <a:cubicBezTo>
                    <a:pt x="660895" y="1102356"/>
                    <a:pt x="652825" y="1110426"/>
                    <a:pt x="642870" y="1110426"/>
                  </a:cubicBezTo>
                  <a:cubicBezTo>
                    <a:pt x="632916" y="1110426"/>
                    <a:pt x="624846" y="1102356"/>
                    <a:pt x="624846" y="1092401"/>
                  </a:cubicBezTo>
                  <a:cubicBezTo>
                    <a:pt x="624846" y="1082447"/>
                    <a:pt x="632916" y="1074377"/>
                    <a:pt x="642870" y="1074377"/>
                  </a:cubicBezTo>
                  <a:close/>
                  <a:moveTo>
                    <a:pt x="2925961" y="1068369"/>
                  </a:moveTo>
                  <a:cubicBezTo>
                    <a:pt x="2935916" y="1068369"/>
                    <a:pt x="2943986" y="1076439"/>
                    <a:pt x="2943986" y="1086394"/>
                  </a:cubicBezTo>
                  <a:cubicBezTo>
                    <a:pt x="2943986" y="1096348"/>
                    <a:pt x="2935916" y="1104418"/>
                    <a:pt x="2925961" y="1104418"/>
                  </a:cubicBezTo>
                  <a:cubicBezTo>
                    <a:pt x="2916006" y="1104418"/>
                    <a:pt x="2907936" y="1096348"/>
                    <a:pt x="2907936" y="1086394"/>
                  </a:cubicBezTo>
                  <a:cubicBezTo>
                    <a:pt x="2907936" y="1076439"/>
                    <a:pt x="2916006" y="1068369"/>
                    <a:pt x="2925961" y="1068369"/>
                  </a:cubicBezTo>
                  <a:close/>
                  <a:moveTo>
                    <a:pt x="3424636" y="1062360"/>
                  </a:moveTo>
                  <a:cubicBezTo>
                    <a:pt x="3434591" y="1062360"/>
                    <a:pt x="3442661" y="1070429"/>
                    <a:pt x="3442661" y="1080384"/>
                  </a:cubicBezTo>
                  <a:cubicBezTo>
                    <a:pt x="3442661" y="1090339"/>
                    <a:pt x="3434591" y="1098409"/>
                    <a:pt x="3424636" y="1098409"/>
                  </a:cubicBezTo>
                  <a:cubicBezTo>
                    <a:pt x="3414681" y="1098409"/>
                    <a:pt x="3406612" y="1090339"/>
                    <a:pt x="3406612" y="1080384"/>
                  </a:cubicBezTo>
                  <a:cubicBezTo>
                    <a:pt x="3406612" y="1070429"/>
                    <a:pt x="3414681" y="1062360"/>
                    <a:pt x="3424636" y="1062360"/>
                  </a:cubicBezTo>
                  <a:close/>
                  <a:moveTo>
                    <a:pt x="1249691" y="1062360"/>
                  </a:moveTo>
                  <a:cubicBezTo>
                    <a:pt x="1259646" y="1062360"/>
                    <a:pt x="1267716" y="1070429"/>
                    <a:pt x="1267716" y="1080384"/>
                  </a:cubicBezTo>
                  <a:cubicBezTo>
                    <a:pt x="1267716" y="1090339"/>
                    <a:pt x="1259646" y="1098409"/>
                    <a:pt x="1249691" y="1098409"/>
                  </a:cubicBezTo>
                  <a:cubicBezTo>
                    <a:pt x="1239737" y="1098409"/>
                    <a:pt x="1231667" y="1090339"/>
                    <a:pt x="1231667" y="1080384"/>
                  </a:cubicBezTo>
                  <a:cubicBezTo>
                    <a:pt x="1231667" y="1070429"/>
                    <a:pt x="1239737" y="1062360"/>
                    <a:pt x="1249691" y="1062360"/>
                  </a:cubicBezTo>
                  <a:close/>
                  <a:moveTo>
                    <a:pt x="1075456" y="1062360"/>
                  </a:moveTo>
                  <a:cubicBezTo>
                    <a:pt x="1085410" y="1062360"/>
                    <a:pt x="1093480" y="1070429"/>
                    <a:pt x="1093480" y="1080384"/>
                  </a:cubicBezTo>
                  <a:cubicBezTo>
                    <a:pt x="1093480" y="1090339"/>
                    <a:pt x="1085410" y="1098409"/>
                    <a:pt x="1075456" y="1098409"/>
                  </a:cubicBezTo>
                  <a:cubicBezTo>
                    <a:pt x="1065501" y="1098409"/>
                    <a:pt x="1057431" y="1090339"/>
                    <a:pt x="1057431" y="1080384"/>
                  </a:cubicBezTo>
                  <a:cubicBezTo>
                    <a:pt x="1057431" y="1070429"/>
                    <a:pt x="1065501" y="1062360"/>
                    <a:pt x="1075456" y="1062360"/>
                  </a:cubicBezTo>
                  <a:close/>
                  <a:moveTo>
                    <a:pt x="1928611" y="1056352"/>
                  </a:moveTo>
                  <a:cubicBezTo>
                    <a:pt x="1938566" y="1056352"/>
                    <a:pt x="1946636" y="1064422"/>
                    <a:pt x="1946636" y="1074376"/>
                  </a:cubicBezTo>
                  <a:cubicBezTo>
                    <a:pt x="1946636" y="1084331"/>
                    <a:pt x="1938566" y="1092401"/>
                    <a:pt x="1928611" y="1092401"/>
                  </a:cubicBezTo>
                  <a:cubicBezTo>
                    <a:pt x="1918657" y="1092401"/>
                    <a:pt x="1910587" y="1084331"/>
                    <a:pt x="1910587" y="1074376"/>
                  </a:cubicBezTo>
                  <a:cubicBezTo>
                    <a:pt x="1910587" y="1064422"/>
                    <a:pt x="1918657" y="1056352"/>
                    <a:pt x="1928611" y="1056352"/>
                  </a:cubicBezTo>
                  <a:close/>
                  <a:moveTo>
                    <a:pt x="2709668" y="1044336"/>
                  </a:moveTo>
                  <a:cubicBezTo>
                    <a:pt x="2719623" y="1044336"/>
                    <a:pt x="2727693" y="1052406"/>
                    <a:pt x="2727693" y="1062360"/>
                  </a:cubicBezTo>
                  <a:cubicBezTo>
                    <a:pt x="2727693" y="1072315"/>
                    <a:pt x="2719623" y="1080385"/>
                    <a:pt x="2709668" y="1080385"/>
                  </a:cubicBezTo>
                  <a:cubicBezTo>
                    <a:pt x="2699713" y="1080385"/>
                    <a:pt x="2691644" y="1072315"/>
                    <a:pt x="2691644" y="1062360"/>
                  </a:cubicBezTo>
                  <a:cubicBezTo>
                    <a:pt x="2691644" y="1052406"/>
                    <a:pt x="2699713" y="1044336"/>
                    <a:pt x="2709668" y="1044336"/>
                  </a:cubicBezTo>
                  <a:close/>
                  <a:moveTo>
                    <a:pt x="1784415" y="1044336"/>
                  </a:moveTo>
                  <a:cubicBezTo>
                    <a:pt x="1794370" y="1044336"/>
                    <a:pt x="1802440" y="1052406"/>
                    <a:pt x="1802440" y="1062360"/>
                  </a:cubicBezTo>
                  <a:cubicBezTo>
                    <a:pt x="1802440" y="1072315"/>
                    <a:pt x="1794370" y="1080385"/>
                    <a:pt x="1784415" y="1080385"/>
                  </a:cubicBezTo>
                  <a:cubicBezTo>
                    <a:pt x="1774461" y="1080385"/>
                    <a:pt x="1766391" y="1072315"/>
                    <a:pt x="1766391" y="1062360"/>
                  </a:cubicBezTo>
                  <a:cubicBezTo>
                    <a:pt x="1766391" y="1052406"/>
                    <a:pt x="1774461" y="1044336"/>
                    <a:pt x="1784415" y="1044336"/>
                  </a:cubicBezTo>
                  <a:close/>
                  <a:moveTo>
                    <a:pt x="3292457" y="1038328"/>
                  </a:moveTo>
                  <a:cubicBezTo>
                    <a:pt x="3302412" y="1038328"/>
                    <a:pt x="3310482" y="1046398"/>
                    <a:pt x="3310482" y="1056353"/>
                  </a:cubicBezTo>
                  <a:cubicBezTo>
                    <a:pt x="3310482" y="1066307"/>
                    <a:pt x="3302412" y="1074377"/>
                    <a:pt x="3292457" y="1074377"/>
                  </a:cubicBezTo>
                  <a:cubicBezTo>
                    <a:pt x="3282503" y="1074377"/>
                    <a:pt x="3274433" y="1066307"/>
                    <a:pt x="3274433" y="1056353"/>
                  </a:cubicBezTo>
                  <a:cubicBezTo>
                    <a:pt x="3274433" y="1046398"/>
                    <a:pt x="3282503" y="1038328"/>
                    <a:pt x="3292457" y="1038328"/>
                  </a:cubicBezTo>
                  <a:close/>
                  <a:moveTo>
                    <a:pt x="2198977" y="1038328"/>
                  </a:moveTo>
                  <a:cubicBezTo>
                    <a:pt x="2208932" y="1038328"/>
                    <a:pt x="2217002" y="1046398"/>
                    <a:pt x="2217002" y="1056353"/>
                  </a:cubicBezTo>
                  <a:cubicBezTo>
                    <a:pt x="2217002" y="1066307"/>
                    <a:pt x="2208932" y="1074377"/>
                    <a:pt x="2198977" y="1074377"/>
                  </a:cubicBezTo>
                  <a:cubicBezTo>
                    <a:pt x="2189023" y="1074377"/>
                    <a:pt x="2180953" y="1066307"/>
                    <a:pt x="2180953" y="1056353"/>
                  </a:cubicBezTo>
                  <a:cubicBezTo>
                    <a:pt x="2180953" y="1046398"/>
                    <a:pt x="2189023" y="1038328"/>
                    <a:pt x="2198977" y="1038328"/>
                  </a:cubicBezTo>
                  <a:close/>
                  <a:moveTo>
                    <a:pt x="2078814" y="1032320"/>
                  </a:moveTo>
                  <a:cubicBezTo>
                    <a:pt x="2088769" y="1032320"/>
                    <a:pt x="2096839" y="1040389"/>
                    <a:pt x="2096839" y="1050344"/>
                  </a:cubicBezTo>
                  <a:cubicBezTo>
                    <a:pt x="2096839" y="1060299"/>
                    <a:pt x="2088769" y="1068369"/>
                    <a:pt x="2078814" y="1068369"/>
                  </a:cubicBezTo>
                  <a:cubicBezTo>
                    <a:pt x="2068860" y="1068369"/>
                    <a:pt x="2060790" y="1060299"/>
                    <a:pt x="2060790" y="1050344"/>
                  </a:cubicBezTo>
                  <a:cubicBezTo>
                    <a:pt x="2060790" y="1040389"/>
                    <a:pt x="2068860" y="1032320"/>
                    <a:pt x="2078814" y="1032320"/>
                  </a:cubicBezTo>
                  <a:close/>
                  <a:moveTo>
                    <a:pt x="3983393" y="1026312"/>
                  </a:moveTo>
                  <a:cubicBezTo>
                    <a:pt x="3993348" y="1026312"/>
                    <a:pt x="4001418" y="1034382"/>
                    <a:pt x="4001418" y="1044336"/>
                  </a:cubicBezTo>
                  <a:cubicBezTo>
                    <a:pt x="4001418" y="1054291"/>
                    <a:pt x="3993348" y="1062361"/>
                    <a:pt x="3983393" y="1062361"/>
                  </a:cubicBezTo>
                  <a:cubicBezTo>
                    <a:pt x="3973439" y="1062361"/>
                    <a:pt x="3965369" y="1054291"/>
                    <a:pt x="3965369" y="1044336"/>
                  </a:cubicBezTo>
                  <a:cubicBezTo>
                    <a:pt x="3965369" y="1034382"/>
                    <a:pt x="3973439" y="1026312"/>
                    <a:pt x="3983393" y="1026312"/>
                  </a:cubicBezTo>
                  <a:close/>
                  <a:moveTo>
                    <a:pt x="817106" y="1020304"/>
                  </a:moveTo>
                  <a:cubicBezTo>
                    <a:pt x="823743" y="1020304"/>
                    <a:pt x="829123" y="1025684"/>
                    <a:pt x="829123" y="1032320"/>
                  </a:cubicBezTo>
                  <a:cubicBezTo>
                    <a:pt x="829123" y="1038957"/>
                    <a:pt x="823743" y="1044336"/>
                    <a:pt x="817106" y="1044336"/>
                  </a:cubicBezTo>
                  <a:cubicBezTo>
                    <a:pt x="810470" y="1044336"/>
                    <a:pt x="805090" y="1038956"/>
                    <a:pt x="805090" y="1032320"/>
                  </a:cubicBezTo>
                  <a:cubicBezTo>
                    <a:pt x="805090" y="1025684"/>
                    <a:pt x="810470" y="1020304"/>
                    <a:pt x="817106" y="1020304"/>
                  </a:cubicBezTo>
                  <a:close/>
                  <a:moveTo>
                    <a:pt x="2817815" y="1014295"/>
                  </a:moveTo>
                  <a:cubicBezTo>
                    <a:pt x="2827770" y="1014295"/>
                    <a:pt x="2835840" y="1022365"/>
                    <a:pt x="2835840" y="1032319"/>
                  </a:cubicBezTo>
                  <a:cubicBezTo>
                    <a:pt x="2835840" y="1042274"/>
                    <a:pt x="2827770" y="1050344"/>
                    <a:pt x="2817815" y="1050344"/>
                  </a:cubicBezTo>
                  <a:cubicBezTo>
                    <a:pt x="2807861" y="1050344"/>
                    <a:pt x="2799791" y="1042274"/>
                    <a:pt x="2799791" y="1032319"/>
                  </a:cubicBezTo>
                  <a:cubicBezTo>
                    <a:pt x="2799791" y="1022365"/>
                    <a:pt x="2807861" y="1014295"/>
                    <a:pt x="2817815" y="1014295"/>
                  </a:cubicBezTo>
                  <a:close/>
                  <a:moveTo>
                    <a:pt x="2445310" y="1014295"/>
                  </a:moveTo>
                  <a:cubicBezTo>
                    <a:pt x="2455265" y="1014295"/>
                    <a:pt x="2463335" y="1022365"/>
                    <a:pt x="2463335" y="1032319"/>
                  </a:cubicBezTo>
                  <a:cubicBezTo>
                    <a:pt x="2463335" y="1042274"/>
                    <a:pt x="2455265" y="1050344"/>
                    <a:pt x="2445310" y="1050344"/>
                  </a:cubicBezTo>
                  <a:cubicBezTo>
                    <a:pt x="2435355" y="1050344"/>
                    <a:pt x="2427285" y="1042274"/>
                    <a:pt x="2427285" y="1032319"/>
                  </a:cubicBezTo>
                  <a:cubicBezTo>
                    <a:pt x="2427285" y="1022365"/>
                    <a:pt x="2435355" y="1014295"/>
                    <a:pt x="2445310" y="1014295"/>
                  </a:cubicBezTo>
                  <a:close/>
                  <a:moveTo>
                    <a:pt x="420569" y="1014295"/>
                  </a:moveTo>
                  <a:cubicBezTo>
                    <a:pt x="430524" y="1014295"/>
                    <a:pt x="438594" y="1022365"/>
                    <a:pt x="438594" y="1032319"/>
                  </a:cubicBezTo>
                  <a:cubicBezTo>
                    <a:pt x="438594" y="1042274"/>
                    <a:pt x="430524" y="1050344"/>
                    <a:pt x="420569" y="1050344"/>
                  </a:cubicBezTo>
                  <a:cubicBezTo>
                    <a:pt x="410615" y="1050344"/>
                    <a:pt x="402545" y="1042274"/>
                    <a:pt x="402545" y="1032319"/>
                  </a:cubicBezTo>
                  <a:cubicBezTo>
                    <a:pt x="402545" y="1022365"/>
                    <a:pt x="410615" y="1014295"/>
                    <a:pt x="420569" y="1014295"/>
                  </a:cubicBezTo>
                  <a:close/>
                  <a:moveTo>
                    <a:pt x="1520057" y="1008287"/>
                  </a:moveTo>
                  <a:cubicBezTo>
                    <a:pt x="1530012" y="1008287"/>
                    <a:pt x="1538082" y="1016357"/>
                    <a:pt x="1538082" y="1026312"/>
                  </a:cubicBezTo>
                  <a:cubicBezTo>
                    <a:pt x="1538082" y="1036266"/>
                    <a:pt x="1530012" y="1044336"/>
                    <a:pt x="1520057" y="1044336"/>
                  </a:cubicBezTo>
                  <a:cubicBezTo>
                    <a:pt x="1510103" y="1044336"/>
                    <a:pt x="1502033" y="1036266"/>
                    <a:pt x="1502033" y="1026312"/>
                  </a:cubicBezTo>
                  <a:cubicBezTo>
                    <a:pt x="1502033" y="1016357"/>
                    <a:pt x="1510103" y="1008287"/>
                    <a:pt x="1520057" y="1008287"/>
                  </a:cubicBezTo>
                  <a:close/>
                  <a:moveTo>
                    <a:pt x="1387878" y="1008287"/>
                  </a:moveTo>
                  <a:cubicBezTo>
                    <a:pt x="1397833" y="1008287"/>
                    <a:pt x="1405903" y="1016357"/>
                    <a:pt x="1405903" y="1026312"/>
                  </a:cubicBezTo>
                  <a:cubicBezTo>
                    <a:pt x="1405903" y="1036266"/>
                    <a:pt x="1397833" y="1044336"/>
                    <a:pt x="1387878" y="1044336"/>
                  </a:cubicBezTo>
                  <a:cubicBezTo>
                    <a:pt x="1377924" y="1044336"/>
                    <a:pt x="1369854" y="1036266"/>
                    <a:pt x="1369854" y="1026312"/>
                  </a:cubicBezTo>
                  <a:cubicBezTo>
                    <a:pt x="1369854" y="1016357"/>
                    <a:pt x="1377924" y="1008287"/>
                    <a:pt x="1387878" y="1008287"/>
                  </a:cubicBezTo>
                  <a:close/>
                  <a:moveTo>
                    <a:pt x="534724" y="1008287"/>
                  </a:moveTo>
                  <a:cubicBezTo>
                    <a:pt x="544678" y="1008287"/>
                    <a:pt x="552748" y="1016357"/>
                    <a:pt x="552748" y="1026312"/>
                  </a:cubicBezTo>
                  <a:cubicBezTo>
                    <a:pt x="552748" y="1036266"/>
                    <a:pt x="544678" y="1044336"/>
                    <a:pt x="534724" y="1044336"/>
                  </a:cubicBezTo>
                  <a:cubicBezTo>
                    <a:pt x="524769" y="1044336"/>
                    <a:pt x="516699" y="1036266"/>
                    <a:pt x="516699" y="1026312"/>
                  </a:cubicBezTo>
                  <a:cubicBezTo>
                    <a:pt x="516699" y="1016357"/>
                    <a:pt x="524769" y="1008287"/>
                    <a:pt x="534724" y="1008287"/>
                  </a:cubicBezTo>
                  <a:close/>
                  <a:moveTo>
                    <a:pt x="3016083" y="1002279"/>
                  </a:moveTo>
                  <a:cubicBezTo>
                    <a:pt x="3026038" y="1002279"/>
                    <a:pt x="3034108" y="1010348"/>
                    <a:pt x="3034108" y="1020303"/>
                  </a:cubicBezTo>
                  <a:cubicBezTo>
                    <a:pt x="3034108" y="1030258"/>
                    <a:pt x="3026038" y="1038328"/>
                    <a:pt x="3016083" y="1038328"/>
                  </a:cubicBezTo>
                  <a:cubicBezTo>
                    <a:pt x="3006128" y="1038328"/>
                    <a:pt x="2998058" y="1030258"/>
                    <a:pt x="2998058" y="1020303"/>
                  </a:cubicBezTo>
                  <a:cubicBezTo>
                    <a:pt x="2998058" y="1010348"/>
                    <a:pt x="3006128" y="1002279"/>
                    <a:pt x="3016083" y="1002279"/>
                  </a:cubicBezTo>
                  <a:close/>
                  <a:moveTo>
                    <a:pt x="294398" y="996271"/>
                  </a:moveTo>
                  <a:cubicBezTo>
                    <a:pt x="304353" y="996271"/>
                    <a:pt x="312423" y="1004341"/>
                    <a:pt x="312423" y="1014295"/>
                  </a:cubicBezTo>
                  <a:cubicBezTo>
                    <a:pt x="312423" y="1024250"/>
                    <a:pt x="304353" y="1032320"/>
                    <a:pt x="294398" y="1032320"/>
                  </a:cubicBezTo>
                  <a:cubicBezTo>
                    <a:pt x="284444" y="1032320"/>
                    <a:pt x="276374" y="1024250"/>
                    <a:pt x="276374" y="1014295"/>
                  </a:cubicBezTo>
                  <a:cubicBezTo>
                    <a:pt x="276374" y="1004341"/>
                    <a:pt x="284444" y="996271"/>
                    <a:pt x="294398" y="996271"/>
                  </a:cubicBezTo>
                  <a:close/>
                  <a:moveTo>
                    <a:pt x="3676978" y="990263"/>
                  </a:moveTo>
                  <a:cubicBezTo>
                    <a:pt x="3686933" y="990263"/>
                    <a:pt x="3695003" y="998333"/>
                    <a:pt x="3695003" y="1008287"/>
                  </a:cubicBezTo>
                  <a:cubicBezTo>
                    <a:pt x="3695003" y="1018242"/>
                    <a:pt x="3686933" y="1026312"/>
                    <a:pt x="3676978" y="1026312"/>
                  </a:cubicBezTo>
                  <a:cubicBezTo>
                    <a:pt x="3667023" y="1026312"/>
                    <a:pt x="3658953" y="1018242"/>
                    <a:pt x="3658953" y="1008287"/>
                  </a:cubicBezTo>
                  <a:cubicBezTo>
                    <a:pt x="3658953" y="998333"/>
                    <a:pt x="3667023" y="990263"/>
                    <a:pt x="3676978" y="990263"/>
                  </a:cubicBezTo>
                  <a:close/>
                  <a:moveTo>
                    <a:pt x="3544799" y="984255"/>
                  </a:moveTo>
                  <a:cubicBezTo>
                    <a:pt x="3554754" y="984255"/>
                    <a:pt x="3562824" y="992325"/>
                    <a:pt x="3562824" y="1002279"/>
                  </a:cubicBezTo>
                  <a:cubicBezTo>
                    <a:pt x="3562824" y="1012234"/>
                    <a:pt x="3554754" y="1020304"/>
                    <a:pt x="3544799" y="1020304"/>
                  </a:cubicBezTo>
                  <a:cubicBezTo>
                    <a:pt x="3534844" y="1020304"/>
                    <a:pt x="3526775" y="1012234"/>
                    <a:pt x="3526775" y="1002279"/>
                  </a:cubicBezTo>
                  <a:cubicBezTo>
                    <a:pt x="3526775" y="992325"/>
                    <a:pt x="3534844" y="984255"/>
                    <a:pt x="3544799" y="984255"/>
                  </a:cubicBezTo>
                  <a:close/>
                  <a:moveTo>
                    <a:pt x="708959" y="984255"/>
                  </a:moveTo>
                  <a:cubicBezTo>
                    <a:pt x="718914" y="984255"/>
                    <a:pt x="726984" y="992325"/>
                    <a:pt x="726984" y="1002279"/>
                  </a:cubicBezTo>
                  <a:cubicBezTo>
                    <a:pt x="726984" y="1012234"/>
                    <a:pt x="718914" y="1020304"/>
                    <a:pt x="708959" y="1020304"/>
                  </a:cubicBezTo>
                  <a:cubicBezTo>
                    <a:pt x="699005" y="1020304"/>
                    <a:pt x="690935" y="1012234"/>
                    <a:pt x="690935" y="1002279"/>
                  </a:cubicBezTo>
                  <a:cubicBezTo>
                    <a:pt x="690935" y="992325"/>
                    <a:pt x="699005" y="984255"/>
                    <a:pt x="708959" y="984255"/>
                  </a:cubicBezTo>
                  <a:close/>
                  <a:moveTo>
                    <a:pt x="3803149" y="978247"/>
                  </a:moveTo>
                  <a:cubicBezTo>
                    <a:pt x="3813104" y="978247"/>
                    <a:pt x="3821174" y="986317"/>
                    <a:pt x="3821174" y="996272"/>
                  </a:cubicBezTo>
                  <a:cubicBezTo>
                    <a:pt x="3821174" y="1006226"/>
                    <a:pt x="3813104" y="1014296"/>
                    <a:pt x="3803149" y="1014296"/>
                  </a:cubicBezTo>
                  <a:cubicBezTo>
                    <a:pt x="3793195" y="1014296"/>
                    <a:pt x="3785125" y="1006226"/>
                    <a:pt x="3785125" y="996272"/>
                  </a:cubicBezTo>
                  <a:cubicBezTo>
                    <a:pt x="3785125" y="986317"/>
                    <a:pt x="3793195" y="978247"/>
                    <a:pt x="3803149" y="978247"/>
                  </a:cubicBezTo>
                  <a:close/>
                  <a:moveTo>
                    <a:pt x="1003358" y="978247"/>
                  </a:moveTo>
                  <a:cubicBezTo>
                    <a:pt x="1013313" y="978247"/>
                    <a:pt x="1021383" y="986317"/>
                    <a:pt x="1021383" y="996272"/>
                  </a:cubicBezTo>
                  <a:cubicBezTo>
                    <a:pt x="1021383" y="1006226"/>
                    <a:pt x="1013313" y="1014296"/>
                    <a:pt x="1003358" y="1014296"/>
                  </a:cubicBezTo>
                  <a:cubicBezTo>
                    <a:pt x="993404" y="1014296"/>
                    <a:pt x="985334" y="1006226"/>
                    <a:pt x="985334" y="996272"/>
                  </a:cubicBezTo>
                  <a:cubicBezTo>
                    <a:pt x="985334" y="986317"/>
                    <a:pt x="993404" y="978247"/>
                    <a:pt x="1003358" y="978247"/>
                  </a:cubicBezTo>
                  <a:close/>
                  <a:moveTo>
                    <a:pt x="3196327" y="972238"/>
                  </a:moveTo>
                  <a:cubicBezTo>
                    <a:pt x="3206282" y="972238"/>
                    <a:pt x="3214352" y="980307"/>
                    <a:pt x="3214352" y="990262"/>
                  </a:cubicBezTo>
                  <a:cubicBezTo>
                    <a:pt x="3214352" y="1000217"/>
                    <a:pt x="3206282" y="1008287"/>
                    <a:pt x="3196327" y="1008287"/>
                  </a:cubicBezTo>
                  <a:cubicBezTo>
                    <a:pt x="3186372" y="1008287"/>
                    <a:pt x="3178302" y="1000217"/>
                    <a:pt x="3178302" y="990262"/>
                  </a:cubicBezTo>
                  <a:cubicBezTo>
                    <a:pt x="3178302" y="980307"/>
                    <a:pt x="3186372" y="972238"/>
                    <a:pt x="3196327" y="972238"/>
                  </a:cubicBezTo>
                  <a:close/>
                  <a:moveTo>
                    <a:pt x="1183602" y="972238"/>
                  </a:moveTo>
                  <a:cubicBezTo>
                    <a:pt x="1193557" y="972238"/>
                    <a:pt x="1201627" y="980307"/>
                    <a:pt x="1201627" y="990262"/>
                  </a:cubicBezTo>
                  <a:cubicBezTo>
                    <a:pt x="1201627" y="1000217"/>
                    <a:pt x="1193557" y="1008287"/>
                    <a:pt x="1183602" y="1008287"/>
                  </a:cubicBezTo>
                  <a:cubicBezTo>
                    <a:pt x="1173648" y="1008287"/>
                    <a:pt x="1165578" y="1000217"/>
                    <a:pt x="1165578" y="990262"/>
                  </a:cubicBezTo>
                  <a:cubicBezTo>
                    <a:pt x="1165578" y="980307"/>
                    <a:pt x="1173648" y="972238"/>
                    <a:pt x="1183602" y="972238"/>
                  </a:cubicBezTo>
                  <a:close/>
                  <a:moveTo>
                    <a:pt x="2271074" y="960222"/>
                  </a:moveTo>
                  <a:cubicBezTo>
                    <a:pt x="2281029" y="960222"/>
                    <a:pt x="2289099" y="968292"/>
                    <a:pt x="2289099" y="978246"/>
                  </a:cubicBezTo>
                  <a:cubicBezTo>
                    <a:pt x="2289099" y="988201"/>
                    <a:pt x="2281029" y="996271"/>
                    <a:pt x="2271074" y="996271"/>
                  </a:cubicBezTo>
                  <a:cubicBezTo>
                    <a:pt x="2261120" y="996271"/>
                    <a:pt x="2253050" y="988201"/>
                    <a:pt x="2253050" y="978246"/>
                  </a:cubicBezTo>
                  <a:cubicBezTo>
                    <a:pt x="2253050" y="968292"/>
                    <a:pt x="2261120" y="960222"/>
                    <a:pt x="2271074" y="960222"/>
                  </a:cubicBezTo>
                  <a:close/>
                  <a:moveTo>
                    <a:pt x="1658245" y="960222"/>
                  </a:moveTo>
                  <a:cubicBezTo>
                    <a:pt x="1668200" y="960222"/>
                    <a:pt x="1676270" y="968292"/>
                    <a:pt x="1676270" y="978246"/>
                  </a:cubicBezTo>
                  <a:cubicBezTo>
                    <a:pt x="1676270" y="988201"/>
                    <a:pt x="1668200" y="996271"/>
                    <a:pt x="1658245" y="996271"/>
                  </a:cubicBezTo>
                  <a:cubicBezTo>
                    <a:pt x="1648291" y="996271"/>
                    <a:pt x="1640221" y="988201"/>
                    <a:pt x="1640221" y="978246"/>
                  </a:cubicBezTo>
                  <a:cubicBezTo>
                    <a:pt x="1640221" y="968292"/>
                    <a:pt x="1648291" y="960222"/>
                    <a:pt x="1658245" y="960222"/>
                  </a:cubicBezTo>
                  <a:close/>
                  <a:moveTo>
                    <a:pt x="1958651" y="954214"/>
                  </a:moveTo>
                  <a:cubicBezTo>
                    <a:pt x="1968606" y="954214"/>
                    <a:pt x="1976676" y="962284"/>
                    <a:pt x="1976676" y="972238"/>
                  </a:cubicBezTo>
                  <a:cubicBezTo>
                    <a:pt x="1976676" y="982193"/>
                    <a:pt x="1968606" y="990263"/>
                    <a:pt x="1958651" y="990263"/>
                  </a:cubicBezTo>
                  <a:cubicBezTo>
                    <a:pt x="1948697" y="990263"/>
                    <a:pt x="1940627" y="982193"/>
                    <a:pt x="1940627" y="972238"/>
                  </a:cubicBezTo>
                  <a:cubicBezTo>
                    <a:pt x="1940627" y="962284"/>
                    <a:pt x="1948697" y="954214"/>
                    <a:pt x="1958651" y="954214"/>
                  </a:cubicBezTo>
                  <a:close/>
                  <a:moveTo>
                    <a:pt x="2631562" y="948206"/>
                  </a:moveTo>
                  <a:cubicBezTo>
                    <a:pt x="2641517" y="948206"/>
                    <a:pt x="2649587" y="956276"/>
                    <a:pt x="2649587" y="966231"/>
                  </a:cubicBezTo>
                  <a:cubicBezTo>
                    <a:pt x="2649587" y="976185"/>
                    <a:pt x="2641517" y="984255"/>
                    <a:pt x="2631562" y="984255"/>
                  </a:cubicBezTo>
                  <a:cubicBezTo>
                    <a:pt x="2621608" y="984255"/>
                    <a:pt x="2613538" y="976185"/>
                    <a:pt x="2613538" y="966231"/>
                  </a:cubicBezTo>
                  <a:cubicBezTo>
                    <a:pt x="2613538" y="956276"/>
                    <a:pt x="2621608" y="948206"/>
                    <a:pt x="2631562" y="948206"/>
                  </a:cubicBezTo>
                  <a:close/>
                  <a:moveTo>
                    <a:pt x="1838489" y="948206"/>
                  </a:moveTo>
                  <a:cubicBezTo>
                    <a:pt x="1848444" y="948206"/>
                    <a:pt x="1856514" y="956276"/>
                    <a:pt x="1856514" y="966231"/>
                  </a:cubicBezTo>
                  <a:cubicBezTo>
                    <a:pt x="1856514" y="976185"/>
                    <a:pt x="1848444" y="984255"/>
                    <a:pt x="1838489" y="984255"/>
                  </a:cubicBezTo>
                  <a:cubicBezTo>
                    <a:pt x="1828535" y="984255"/>
                    <a:pt x="1820465" y="976185"/>
                    <a:pt x="1820465" y="966231"/>
                  </a:cubicBezTo>
                  <a:cubicBezTo>
                    <a:pt x="1820465" y="956276"/>
                    <a:pt x="1828535" y="948206"/>
                    <a:pt x="1838489" y="948206"/>
                  </a:cubicBezTo>
                  <a:close/>
                  <a:moveTo>
                    <a:pt x="3430644" y="942198"/>
                  </a:moveTo>
                  <a:cubicBezTo>
                    <a:pt x="3440599" y="942198"/>
                    <a:pt x="3448669" y="950267"/>
                    <a:pt x="3448669" y="960222"/>
                  </a:cubicBezTo>
                  <a:cubicBezTo>
                    <a:pt x="3448669" y="970177"/>
                    <a:pt x="3440599" y="978247"/>
                    <a:pt x="3430644" y="978247"/>
                  </a:cubicBezTo>
                  <a:cubicBezTo>
                    <a:pt x="3420689" y="978247"/>
                    <a:pt x="3412620" y="970177"/>
                    <a:pt x="3412620" y="960222"/>
                  </a:cubicBezTo>
                  <a:cubicBezTo>
                    <a:pt x="3412620" y="950267"/>
                    <a:pt x="3420689" y="942198"/>
                    <a:pt x="3430644" y="942198"/>
                  </a:cubicBezTo>
                  <a:close/>
                  <a:moveTo>
                    <a:pt x="2529424" y="942198"/>
                  </a:moveTo>
                  <a:cubicBezTo>
                    <a:pt x="2539379" y="942198"/>
                    <a:pt x="2547449" y="950267"/>
                    <a:pt x="2547449" y="960222"/>
                  </a:cubicBezTo>
                  <a:cubicBezTo>
                    <a:pt x="2547449" y="970177"/>
                    <a:pt x="2539379" y="978247"/>
                    <a:pt x="2529424" y="978247"/>
                  </a:cubicBezTo>
                  <a:cubicBezTo>
                    <a:pt x="2519469" y="978247"/>
                    <a:pt x="2511400" y="970177"/>
                    <a:pt x="2511400" y="960222"/>
                  </a:cubicBezTo>
                  <a:cubicBezTo>
                    <a:pt x="2511400" y="950267"/>
                    <a:pt x="2519469" y="942198"/>
                    <a:pt x="2529424" y="942198"/>
                  </a:cubicBezTo>
                  <a:close/>
                  <a:moveTo>
                    <a:pt x="889203" y="942198"/>
                  </a:moveTo>
                  <a:cubicBezTo>
                    <a:pt x="899158" y="942198"/>
                    <a:pt x="907228" y="950267"/>
                    <a:pt x="907228" y="960222"/>
                  </a:cubicBezTo>
                  <a:cubicBezTo>
                    <a:pt x="907228" y="970177"/>
                    <a:pt x="899158" y="978247"/>
                    <a:pt x="889203" y="978247"/>
                  </a:cubicBezTo>
                  <a:cubicBezTo>
                    <a:pt x="879249" y="978247"/>
                    <a:pt x="871179" y="970177"/>
                    <a:pt x="871179" y="960222"/>
                  </a:cubicBezTo>
                  <a:cubicBezTo>
                    <a:pt x="871179" y="950267"/>
                    <a:pt x="879249" y="942198"/>
                    <a:pt x="889203" y="942198"/>
                  </a:cubicBezTo>
                  <a:close/>
                  <a:moveTo>
                    <a:pt x="3935328" y="936190"/>
                  </a:moveTo>
                  <a:cubicBezTo>
                    <a:pt x="3945283" y="936190"/>
                    <a:pt x="3953353" y="944260"/>
                    <a:pt x="3953353" y="954214"/>
                  </a:cubicBezTo>
                  <a:cubicBezTo>
                    <a:pt x="3953353" y="964169"/>
                    <a:pt x="3945283" y="972239"/>
                    <a:pt x="3935328" y="972239"/>
                  </a:cubicBezTo>
                  <a:cubicBezTo>
                    <a:pt x="3925373" y="972239"/>
                    <a:pt x="3917304" y="964169"/>
                    <a:pt x="3917304" y="954214"/>
                  </a:cubicBezTo>
                  <a:cubicBezTo>
                    <a:pt x="3917304" y="944260"/>
                    <a:pt x="3925373" y="936190"/>
                    <a:pt x="3935328" y="936190"/>
                  </a:cubicBezTo>
                  <a:close/>
                  <a:moveTo>
                    <a:pt x="1303765" y="936190"/>
                  </a:moveTo>
                  <a:cubicBezTo>
                    <a:pt x="1313720" y="936190"/>
                    <a:pt x="1321790" y="944260"/>
                    <a:pt x="1321790" y="954214"/>
                  </a:cubicBezTo>
                  <a:cubicBezTo>
                    <a:pt x="1321790" y="964169"/>
                    <a:pt x="1313720" y="972239"/>
                    <a:pt x="1303765" y="972239"/>
                  </a:cubicBezTo>
                  <a:cubicBezTo>
                    <a:pt x="1293811" y="972239"/>
                    <a:pt x="1285741" y="964169"/>
                    <a:pt x="1285741" y="954214"/>
                  </a:cubicBezTo>
                  <a:cubicBezTo>
                    <a:pt x="1285741" y="944260"/>
                    <a:pt x="1293811" y="936190"/>
                    <a:pt x="1303765" y="936190"/>
                  </a:cubicBezTo>
                  <a:close/>
                  <a:moveTo>
                    <a:pt x="600813" y="924173"/>
                  </a:moveTo>
                  <a:cubicBezTo>
                    <a:pt x="610768" y="924173"/>
                    <a:pt x="618838" y="932243"/>
                    <a:pt x="618838" y="942197"/>
                  </a:cubicBezTo>
                  <a:cubicBezTo>
                    <a:pt x="618838" y="952152"/>
                    <a:pt x="610768" y="960222"/>
                    <a:pt x="600813" y="960222"/>
                  </a:cubicBezTo>
                  <a:cubicBezTo>
                    <a:pt x="590859" y="960222"/>
                    <a:pt x="582789" y="952152"/>
                    <a:pt x="582789" y="942197"/>
                  </a:cubicBezTo>
                  <a:cubicBezTo>
                    <a:pt x="582789" y="932243"/>
                    <a:pt x="590859" y="924173"/>
                    <a:pt x="600813" y="924173"/>
                  </a:cubicBezTo>
                  <a:close/>
                  <a:moveTo>
                    <a:pt x="3088181" y="918165"/>
                  </a:moveTo>
                  <a:cubicBezTo>
                    <a:pt x="3098136" y="918165"/>
                    <a:pt x="3106206" y="926235"/>
                    <a:pt x="3106206" y="936190"/>
                  </a:cubicBezTo>
                  <a:cubicBezTo>
                    <a:pt x="3106206" y="946144"/>
                    <a:pt x="3098136" y="954214"/>
                    <a:pt x="3088181" y="954214"/>
                  </a:cubicBezTo>
                  <a:cubicBezTo>
                    <a:pt x="3078227" y="954214"/>
                    <a:pt x="3070157" y="946144"/>
                    <a:pt x="3070157" y="936190"/>
                  </a:cubicBezTo>
                  <a:cubicBezTo>
                    <a:pt x="3070157" y="926235"/>
                    <a:pt x="3078227" y="918165"/>
                    <a:pt x="3088181" y="918165"/>
                  </a:cubicBezTo>
                  <a:close/>
                  <a:moveTo>
                    <a:pt x="2883904" y="918165"/>
                  </a:moveTo>
                  <a:cubicBezTo>
                    <a:pt x="2893859" y="918165"/>
                    <a:pt x="2901929" y="926235"/>
                    <a:pt x="2901929" y="936190"/>
                  </a:cubicBezTo>
                  <a:cubicBezTo>
                    <a:pt x="2901929" y="946144"/>
                    <a:pt x="2893859" y="954214"/>
                    <a:pt x="2883904" y="954214"/>
                  </a:cubicBezTo>
                  <a:cubicBezTo>
                    <a:pt x="2873949" y="954214"/>
                    <a:pt x="2865880" y="946144"/>
                    <a:pt x="2865880" y="936190"/>
                  </a:cubicBezTo>
                  <a:cubicBezTo>
                    <a:pt x="2865880" y="926235"/>
                    <a:pt x="2873949" y="918165"/>
                    <a:pt x="2883904" y="918165"/>
                  </a:cubicBezTo>
                  <a:close/>
                  <a:moveTo>
                    <a:pt x="2379221" y="918165"/>
                  </a:moveTo>
                  <a:cubicBezTo>
                    <a:pt x="2389176" y="918165"/>
                    <a:pt x="2397246" y="926235"/>
                    <a:pt x="2397246" y="936190"/>
                  </a:cubicBezTo>
                  <a:cubicBezTo>
                    <a:pt x="2397246" y="946144"/>
                    <a:pt x="2389176" y="954214"/>
                    <a:pt x="2379221" y="954214"/>
                  </a:cubicBezTo>
                  <a:cubicBezTo>
                    <a:pt x="2369267" y="954214"/>
                    <a:pt x="2361197" y="946144"/>
                    <a:pt x="2361197" y="936190"/>
                  </a:cubicBezTo>
                  <a:cubicBezTo>
                    <a:pt x="2361197" y="926235"/>
                    <a:pt x="2369267" y="918165"/>
                    <a:pt x="2379221" y="918165"/>
                  </a:cubicBezTo>
                  <a:close/>
                  <a:moveTo>
                    <a:pt x="2120871" y="918165"/>
                  </a:moveTo>
                  <a:cubicBezTo>
                    <a:pt x="2130826" y="918165"/>
                    <a:pt x="2138896" y="926235"/>
                    <a:pt x="2138896" y="936190"/>
                  </a:cubicBezTo>
                  <a:cubicBezTo>
                    <a:pt x="2138896" y="946144"/>
                    <a:pt x="2130826" y="954214"/>
                    <a:pt x="2120871" y="954214"/>
                  </a:cubicBezTo>
                  <a:cubicBezTo>
                    <a:pt x="2110917" y="954214"/>
                    <a:pt x="2102847" y="946144"/>
                    <a:pt x="2102847" y="936190"/>
                  </a:cubicBezTo>
                  <a:cubicBezTo>
                    <a:pt x="2102847" y="926235"/>
                    <a:pt x="2110917" y="918165"/>
                    <a:pt x="2120871" y="918165"/>
                  </a:cubicBezTo>
                  <a:close/>
                  <a:moveTo>
                    <a:pt x="3328506" y="906149"/>
                  </a:moveTo>
                  <a:cubicBezTo>
                    <a:pt x="3338461" y="906149"/>
                    <a:pt x="3346531" y="914219"/>
                    <a:pt x="3346531" y="924173"/>
                  </a:cubicBezTo>
                  <a:cubicBezTo>
                    <a:pt x="3346531" y="934128"/>
                    <a:pt x="3338461" y="942198"/>
                    <a:pt x="3328506" y="942198"/>
                  </a:cubicBezTo>
                  <a:cubicBezTo>
                    <a:pt x="3318552" y="942198"/>
                    <a:pt x="3310482" y="934128"/>
                    <a:pt x="3310482" y="924173"/>
                  </a:cubicBezTo>
                  <a:cubicBezTo>
                    <a:pt x="3310482" y="914219"/>
                    <a:pt x="3318552" y="906149"/>
                    <a:pt x="3328506" y="906149"/>
                  </a:cubicBezTo>
                  <a:close/>
                  <a:moveTo>
                    <a:pt x="1508041" y="900141"/>
                  </a:moveTo>
                  <a:cubicBezTo>
                    <a:pt x="1517996" y="900141"/>
                    <a:pt x="1526066" y="908211"/>
                    <a:pt x="1526066" y="918165"/>
                  </a:cubicBezTo>
                  <a:cubicBezTo>
                    <a:pt x="1526066" y="928120"/>
                    <a:pt x="1517996" y="936190"/>
                    <a:pt x="1508041" y="936190"/>
                  </a:cubicBezTo>
                  <a:cubicBezTo>
                    <a:pt x="1498087" y="936190"/>
                    <a:pt x="1490017" y="928120"/>
                    <a:pt x="1490017" y="918165"/>
                  </a:cubicBezTo>
                  <a:cubicBezTo>
                    <a:pt x="1490017" y="908211"/>
                    <a:pt x="1498087" y="900141"/>
                    <a:pt x="1508041" y="900141"/>
                  </a:cubicBezTo>
                  <a:close/>
                  <a:moveTo>
                    <a:pt x="2739709" y="894133"/>
                  </a:moveTo>
                  <a:cubicBezTo>
                    <a:pt x="2749664" y="894133"/>
                    <a:pt x="2757734" y="902203"/>
                    <a:pt x="2757734" y="912157"/>
                  </a:cubicBezTo>
                  <a:cubicBezTo>
                    <a:pt x="2757734" y="922112"/>
                    <a:pt x="2749664" y="930182"/>
                    <a:pt x="2739709" y="930182"/>
                  </a:cubicBezTo>
                  <a:cubicBezTo>
                    <a:pt x="2729754" y="930182"/>
                    <a:pt x="2721685" y="922112"/>
                    <a:pt x="2721685" y="912157"/>
                  </a:cubicBezTo>
                  <a:cubicBezTo>
                    <a:pt x="2721685" y="902203"/>
                    <a:pt x="2729754" y="894133"/>
                    <a:pt x="2739709" y="894133"/>
                  </a:cubicBezTo>
                  <a:close/>
                  <a:moveTo>
                    <a:pt x="360487" y="894133"/>
                  </a:moveTo>
                  <a:cubicBezTo>
                    <a:pt x="370442" y="894133"/>
                    <a:pt x="378512" y="902203"/>
                    <a:pt x="378512" y="912157"/>
                  </a:cubicBezTo>
                  <a:cubicBezTo>
                    <a:pt x="378512" y="922112"/>
                    <a:pt x="370442" y="930182"/>
                    <a:pt x="360487" y="930182"/>
                  </a:cubicBezTo>
                  <a:cubicBezTo>
                    <a:pt x="350533" y="930182"/>
                    <a:pt x="342463" y="922112"/>
                    <a:pt x="342463" y="912157"/>
                  </a:cubicBezTo>
                  <a:cubicBezTo>
                    <a:pt x="342463" y="902203"/>
                    <a:pt x="350533" y="894133"/>
                    <a:pt x="360487" y="894133"/>
                  </a:cubicBezTo>
                  <a:close/>
                  <a:moveTo>
                    <a:pt x="1093480" y="888125"/>
                  </a:moveTo>
                  <a:cubicBezTo>
                    <a:pt x="1103435" y="888125"/>
                    <a:pt x="1111505" y="896195"/>
                    <a:pt x="1111505" y="906150"/>
                  </a:cubicBezTo>
                  <a:cubicBezTo>
                    <a:pt x="1111505" y="916104"/>
                    <a:pt x="1103435" y="924174"/>
                    <a:pt x="1093480" y="924174"/>
                  </a:cubicBezTo>
                  <a:cubicBezTo>
                    <a:pt x="1083526" y="924174"/>
                    <a:pt x="1075456" y="916104"/>
                    <a:pt x="1075456" y="906150"/>
                  </a:cubicBezTo>
                  <a:cubicBezTo>
                    <a:pt x="1075456" y="896195"/>
                    <a:pt x="1083526" y="888125"/>
                    <a:pt x="1093480" y="888125"/>
                  </a:cubicBezTo>
                  <a:close/>
                  <a:moveTo>
                    <a:pt x="3707019" y="882116"/>
                  </a:moveTo>
                  <a:cubicBezTo>
                    <a:pt x="3716974" y="882116"/>
                    <a:pt x="3725044" y="890185"/>
                    <a:pt x="3725044" y="900140"/>
                  </a:cubicBezTo>
                  <a:cubicBezTo>
                    <a:pt x="3725044" y="910095"/>
                    <a:pt x="3716974" y="918165"/>
                    <a:pt x="3707019" y="918165"/>
                  </a:cubicBezTo>
                  <a:cubicBezTo>
                    <a:pt x="3697064" y="918165"/>
                    <a:pt x="3688994" y="910095"/>
                    <a:pt x="3688994" y="900140"/>
                  </a:cubicBezTo>
                  <a:cubicBezTo>
                    <a:pt x="3688994" y="890185"/>
                    <a:pt x="3697064" y="882116"/>
                    <a:pt x="3707019" y="882116"/>
                  </a:cubicBezTo>
                  <a:close/>
                  <a:moveTo>
                    <a:pt x="1742358" y="882116"/>
                  </a:moveTo>
                  <a:cubicBezTo>
                    <a:pt x="1752313" y="882116"/>
                    <a:pt x="1760383" y="890185"/>
                    <a:pt x="1760383" y="900140"/>
                  </a:cubicBezTo>
                  <a:cubicBezTo>
                    <a:pt x="1760383" y="910095"/>
                    <a:pt x="1752313" y="918165"/>
                    <a:pt x="1742358" y="918165"/>
                  </a:cubicBezTo>
                  <a:cubicBezTo>
                    <a:pt x="1732404" y="918165"/>
                    <a:pt x="1724334" y="910095"/>
                    <a:pt x="1724334" y="900140"/>
                  </a:cubicBezTo>
                  <a:cubicBezTo>
                    <a:pt x="1724334" y="890185"/>
                    <a:pt x="1732404" y="882116"/>
                    <a:pt x="1742358" y="882116"/>
                  </a:cubicBezTo>
                  <a:close/>
                  <a:moveTo>
                    <a:pt x="757024" y="876108"/>
                  </a:moveTo>
                  <a:cubicBezTo>
                    <a:pt x="766979" y="876108"/>
                    <a:pt x="775049" y="884178"/>
                    <a:pt x="775049" y="894132"/>
                  </a:cubicBezTo>
                  <a:cubicBezTo>
                    <a:pt x="775049" y="904087"/>
                    <a:pt x="766979" y="912157"/>
                    <a:pt x="757024" y="912157"/>
                  </a:cubicBezTo>
                  <a:cubicBezTo>
                    <a:pt x="747070" y="912157"/>
                    <a:pt x="739000" y="904087"/>
                    <a:pt x="739000" y="894132"/>
                  </a:cubicBezTo>
                  <a:cubicBezTo>
                    <a:pt x="739000" y="884178"/>
                    <a:pt x="747070" y="876108"/>
                    <a:pt x="757024" y="876108"/>
                  </a:cubicBezTo>
                  <a:close/>
                  <a:moveTo>
                    <a:pt x="6104265" y="870100"/>
                  </a:moveTo>
                  <a:cubicBezTo>
                    <a:pt x="6114220" y="870100"/>
                    <a:pt x="6122290" y="878170"/>
                    <a:pt x="6122290" y="888124"/>
                  </a:cubicBezTo>
                  <a:cubicBezTo>
                    <a:pt x="6122290" y="898079"/>
                    <a:pt x="6114220" y="906149"/>
                    <a:pt x="6104265" y="906149"/>
                  </a:cubicBezTo>
                  <a:cubicBezTo>
                    <a:pt x="6094310" y="906149"/>
                    <a:pt x="6086241" y="898079"/>
                    <a:pt x="6086241" y="888124"/>
                  </a:cubicBezTo>
                  <a:cubicBezTo>
                    <a:pt x="6086241" y="878170"/>
                    <a:pt x="6094310" y="870100"/>
                    <a:pt x="6104265" y="870100"/>
                  </a:cubicBezTo>
                  <a:close/>
                  <a:moveTo>
                    <a:pt x="474642" y="870100"/>
                  </a:moveTo>
                  <a:cubicBezTo>
                    <a:pt x="484597" y="870100"/>
                    <a:pt x="492667" y="878170"/>
                    <a:pt x="492667" y="888124"/>
                  </a:cubicBezTo>
                  <a:cubicBezTo>
                    <a:pt x="492667" y="898079"/>
                    <a:pt x="484597" y="906149"/>
                    <a:pt x="474642" y="906149"/>
                  </a:cubicBezTo>
                  <a:cubicBezTo>
                    <a:pt x="464688" y="906149"/>
                    <a:pt x="456618" y="898079"/>
                    <a:pt x="456618" y="888124"/>
                  </a:cubicBezTo>
                  <a:cubicBezTo>
                    <a:pt x="456618" y="878170"/>
                    <a:pt x="464688" y="870100"/>
                    <a:pt x="474642" y="870100"/>
                  </a:cubicBezTo>
                  <a:close/>
                  <a:moveTo>
                    <a:pt x="3568832" y="864092"/>
                  </a:moveTo>
                  <a:cubicBezTo>
                    <a:pt x="3578787" y="864092"/>
                    <a:pt x="3586857" y="872162"/>
                    <a:pt x="3586857" y="882116"/>
                  </a:cubicBezTo>
                  <a:cubicBezTo>
                    <a:pt x="3586857" y="892071"/>
                    <a:pt x="3578787" y="900141"/>
                    <a:pt x="3568832" y="900141"/>
                  </a:cubicBezTo>
                  <a:cubicBezTo>
                    <a:pt x="3558878" y="900141"/>
                    <a:pt x="3550808" y="892071"/>
                    <a:pt x="3550808" y="882116"/>
                  </a:cubicBezTo>
                  <a:cubicBezTo>
                    <a:pt x="3550808" y="872162"/>
                    <a:pt x="3558878" y="864092"/>
                    <a:pt x="3568832" y="864092"/>
                  </a:cubicBezTo>
                  <a:close/>
                  <a:moveTo>
                    <a:pt x="2980034" y="864092"/>
                  </a:moveTo>
                  <a:cubicBezTo>
                    <a:pt x="2989989" y="864092"/>
                    <a:pt x="2998059" y="872162"/>
                    <a:pt x="2998059" y="882116"/>
                  </a:cubicBezTo>
                  <a:cubicBezTo>
                    <a:pt x="2998059" y="892071"/>
                    <a:pt x="2989989" y="900141"/>
                    <a:pt x="2980034" y="900141"/>
                  </a:cubicBezTo>
                  <a:cubicBezTo>
                    <a:pt x="2970079" y="900141"/>
                    <a:pt x="2962010" y="892071"/>
                    <a:pt x="2962010" y="882116"/>
                  </a:cubicBezTo>
                  <a:cubicBezTo>
                    <a:pt x="2962010" y="872162"/>
                    <a:pt x="2970079" y="864092"/>
                    <a:pt x="2980034" y="864092"/>
                  </a:cubicBezTo>
                  <a:close/>
                  <a:moveTo>
                    <a:pt x="2012725" y="864092"/>
                  </a:moveTo>
                  <a:cubicBezTo>
                    <a:pt x="2022680" y="864092"/>
                    <a:pt x="2030750" y="872162"/>
                    <a:pt x="2030750" y="882116"/>
                  </a:cubicBezTo>
                  <a:cubicBezTo>
                    <a:pt x="2030750" y="892071"/>
                    <a:pt x="2022680" y="900141"/>
                    <a:pt x="2012725" y="900141"/>
                  </a:cubicBezTo>
                  <a:cubicBezTo>
                    <a:pt x="2002771" y="900141"/>
                    <a:pt x="1994701" y="892071"/>
                    <a:pt x="1994701" y="882116"/>
                  </a:cubicBezTo>
                  <a:cubicBezTo>
                    <a:pt x="1994701" y="872162"/>
                    <a:pt x="2002771" y="864092"/>
                    <a:pt x="2012725" y="864092"/>
                  </a:cubicBezTo>
                  <a:close/>
                  <a:moveTo>
                    <a:pt x="3857222" y="858084"/>
                  </a:moveTo>
                  <a:cubicBezTo>
                    <a:pt x="3867177" y="858084"/>
                    <a:pt x="3875247" y="866154"/>
                    <a:pt x="3875247" y="876109"/>
                  </a:cubicBezTo>
                  <a:cubicBezTo>
                    <a:pt x="3875247" y="886063"/>
                    <a:pt x="3867177" y="894133"/>
                    <a:pt x="3857222" y="894133"/>
                  </a:cubicBezTo>
                  <a:cubicBezTo>
                    <a:pt x="3847267" y="894133"/>
                    <a:pt x="3839197" y="886063"/>
                    <a:pt x="3839197" y="876109"/>
                  </a:cubicBezTo>
                  <a:cubicBezTo>
                    <a:pt x="3839197" y="866154"/>
                    <a:pt x="3847267" y="858084"/>
                    <a:pt x="3857222" y="858084"/>
                  </a:cubicBezTo>
                  <a:close/>
                  <a:moveTo>
                    <a:pt x="1387878" y="858084"/>
                  </a:moveTo>
                  <a:cubicBezTo>
                    <a:pt x="1397833" y="858084"/>
                    <a:pt x="1405903" y="866154"/>
                    <a:pt x="1405903" y="876109"/>
                  </a:cubicBezTo>
                  <a:cubicBezTo>
                    <a:pt x="1405903" y="886063"/>
                    <a:pt x="1397833" y="894133"/>
                    <a:pt x="1387878" y="894133"/>
                  </a:cubicBezTo>
                  <a:cubicBezTo>
                    <a:pt x="1377924" y="894133"/>
                    <a:pt x="1369854" y="886063"/>
                    <a:pt x="1369854" y="876109"/>
                  </a:cubicBezTo>
                  <a:cubicBezTo>
                    <a:pt x="1369854" y="866154"/>
                    <a:pt x="1377924" y="858084"/>
                    <a:pt x="1387878" y="858084"/>
                  </a:cubicBezTo>
                  <a:close/>
                  <a:moveTo>
                    <a:pt x="973317" y="852076"/>
                  </a:moveTo>
                  <a:cubicBezTo>
                    <a:pt x="983272" y="852076"/>
                    <a:pt x="991342" y="860145"/>
                    <a:pt x="991342" y="870100"/>
                  </a:cubicBezTo>
                  <a:cubicBezTo>
                    <a:pt x="991342" y="880055"/>
                    <a:pt x="983272" y="888125"/>
                    <a:pt x="973317" y="888125"/>
                  </a:cubicBezTo>
                  <a:cubicBezTo>
                    <a:pt x="963363" y="888125"/>
                    <a:pt x="955293" y="880055"/>
                    <a:pt x="955293" y="870100"/>
                  </a:cubicBezTo>
                  <a:cubicBezTo>
                    <a:pt x="955293" y="860145"/>
                    <a:pt x="963363" y="852076"/>
                    <a:pt x="973317" y="852076"/>
                  </a:cubicBezTo>
                  <a:close/>
                  <a:moveTo>
                    <a:pt x="228308" y="852076"/>
                  </a:moveTo>
                  <a:cubicBezTo>
                    <a:pt x="238263" y="852076"/>
                    <a:pt x="246333" y="860145"/>
                    <a:pt x="246333" y="870100"/>
                  </a:cubicBezTo>
                  <a:cubicBezTo>
                    <a:pt x="246333" y="880055"/>
                    <a:pt x="238263" y="888125"/>
                    <a:pt x="228308" y="888125"/>
                  </a:cubicBezTo>
                  <a:cubicBezTo>
                    <a:pt x="218354" y="888125"/>
                    <a:pt x="210284" y="880055"/>
                    <a:pt x="210284" y="870100"/>
                  </a:cubicBezTo>
                  <a:cubicBezTo>
                    <a:pt x="210284" y="860145"/>
                    <a:pt x="218354" y="852076"/>
                    <a:pt x="228308" y="852076"/>
                  </a:cubicBezTo>
                  <a:close/>
                  <a:moveTo>
                    <a:pt x="3196327" y="846068"/>
                  </a:moveTo>
                  <a:cubicBezTo>
                    <a:pt x="3206282" y="846068"/>
                    <a:pt x="3214352" y="854138"/>
                    <a:pt x="3214352" y="864092"/>
                  </a:cubicBezTo>
                  <a:cubicBezTo>
                    <a:pt x="3214352" y="874047"/>
                    <a:pt x="3206282" y="882117"/>
                    <a:pt x="3196327" y="882117"/>
                  </a:cubicBezTo>
                  <a:cubicBezTo>
                    <a:pt x="3186372" y="882117"/>
                    <a:pt x="3178302" y="874047"/>
                    <a:pt x="3178302" y="864092"/>
                  </a:cubicBezTo>
                  <a:cubicBezTo>
                    <a:pt x="3178302" y="854138"/>
                    <a:pt x="3186372" y="846068"/>
                    <a:pt x="3196327" y="846068"/>
                  </a:cubicBezTo>
                  <a:close/>
                  <a:moveTo>
                    <a:pt x="6218419" y="840059"/>
                  </a:moveTo>
                  <a:cubicBezTo>
                    <a:pt x="6228374" y="840059"/>
                    <a:pt x="6236444" y="848129"/>
                    <a:pt x="6236444" y="858083"/>
                  </a:cubicBezTo>
                  <a:cubicBezTo>
                    <a:pt x="6236444" y="868038"/>
                    <a:pt x="6228374" y="876108"/>
                    <a:pt x="6218419" y="876108"/>
                  </a:cubicBezTo>
                  <a:cubicBezTo>
                    <a:pt x="6208464" y="876108"/>
                    <a:pt x="6200395" y="868038"/>
                    <a:pt x="6200395" y="858083"/>
                  </a:cubicBezTo>
                  <a:cubicBezTo>
                    <a:pt x="6200395" y="848129"/>
                    <a:pt x="6208464" y="840059"/>
                    <a:pt x="6218419" y="840059"/>
                  </a:cubicBezTo>
                  <a:close/>
                  <a:moveTo>
                    <a:pt x="5978094" y="834051"/>
                  </a:moveTo>
                  <a:cubicBezTo>
                    <a:pt x="5988049" y="834051"/>
                    <a:pt x="5996119" y="842121"/>
                    <a:pt x="5996119" y="852075"/>
                  </a:cubicBezTo>
                  <a:cubicBezTo>
                    <a:pt x="5996119" y="862030"/>
                    <a:pt x="5988049" y="870100"/>
                    <a:pt x="5978094" y="870100"/>
                  </a:cubicBezTo>
                  <a:cubicBezTo>
                    <a:pt x="5968139" y="870100"/>
                    <a:pt x="5960070" y="862030"/>
                    <a:pt x="5960070" y="852075"/>
                  </a:cubicBezTo>
                  <a:cubicBezTo>
                    <a:pt x="5960070" y="842121"/>
                    <a:pt x="5968139" y="834051"/>
                    <a:pt x="5978094" y="834051"/>
                  </a:cubicBezTo>
                  <a:close/>
                  <a:moveTo>
                    <a:pt x="2198977" y="834051"/>
                  </a:moveTo>
                  <a:cubicBezTo>
                    <a:pt x="2208932" y="834051"/>
                    <a:pt x="2217002" y="842121"/>
                    <a:pt x="2217002" y="852075"/>
                  </a:cubicBezTo>
                  <a:cubicBezTo>
                    <a:pt x="2217002" y="862030"/>
                    <a:pt x="2208932" y="870100"/>
                    <a:pt x="2198977" y="870100"/>
                  </a:cubicBezTo>
                  <a:cubicBezTo>
                    <a:pt x="2189023" y="870100"/>
                    <a:pt x="2180953" y="862030"/>
                    <a:pt x="2180953" y="852075"/>
                  </a:cubicBezTo>
                  <a:cubicBezTo>
                    <a:pt x="2180953" y="842121"/>
                    <a:pt x="2189023" y="834051"/>
                    <a:pt x="2198977" y="834051"/>
                  </a:cubicBezTo>
                  <a:close/>
                  <a:moveTo>
                    <a:pt x="1622196" y="834051"/>
                  </a:moveTo>
                  <a:cubicBezTo>
                    <a:pt x="1632151" y="834051"/>
                    <a:pt x="1640221" y="842121"/>
                    <a:pt x="1640221" y="852075"/>
                  </a:cubicBezTo>
                  <a:cubicBezTo>
                    <a:pt x="1640221" y="862030"/>
                    <a:pt x="1632151" y="870100"/>
                    <a:pt x="1622196" y="870100"/>
                  </a:cubicBezTo>
                  <a:cubicBezTo>
                    <a:pt x="1612242" y="870100"/>
                    <a:pt x="1604172" y="862030"/>
                    <a:pt x="1604172" y="852075"/>
                  </a:cubicBezTo>
                  <a:cubicBezTo>
                    <a:pt x="1604172" y="842121"/>
                    <a:pt x="1612242" y="834051"/>
                    <a:pt x="1622196" y="834051"/>
                  </a:cubicBezTo>
                  <a:close/>
                  <a:moveTo>
                    <a:pt x="1201626" y="834051"/>
                  </a:moveTo>
                  <a:cubicBezTo>
                    <a:pt x="1211581" y="834051"/>
                    <a:pt x="1219651" y="842121"/>
                    <a:pt x="1219651" y="852075"/>
                  </a:cubicBezTo>
                  <a:cubicBezTo>
                    <a:pt x="1219651" y="862030"/>
                    <a:pt x="1211581" y="870100"/>
                    <a:pt x="1201626" y="870100"/>
                  </a:cubicBezTo>
                  <a:cubicBezTo>
                    <a:pt x="1191672" y="870100"/>
                    <a:pt x="1183602" y="862030"/>
                    <a:pt x="1183602" y="852075"/>
                  </a:cubicBezTo>
                  <a:cubicBezTo>
                    <a:pt x="1183602" y="842121"/>
                    <a:pt x="1191672" y="834051"/>
                    <a:pt x="1201626" y="834051"/>
                  </a:cubicBezTo>
                  <a:close/>
                  <a:moveTo>
                    <a:pt x="2469343" y="828043"/>
                  </a:moveTo>
                  <a:cubicBezTo>
                    <a:pt x="2479298" y="828043"/>
                    <a:pt x="2487368" y="836113"/>
                    <a:pt x="2487368" y="846068"/>
                  </a:cubicBezTo>
                  <a:cubicBezTo>
                    <a:pt x="2487368" y="856022"/>
                    <a:pt x="2479298" y="864092"/>
                    <a:pt x="2469343" y="864092"/>
                  </a:cubicBezTo>
                  <a:cubicBezTo>
                    <a:pt x="2459388" y="864092"/>
                    <a:pt x="2451319" y="856022"/>
                    <a:pt x="2451319" y="846068"/>
                  </a:cubicBezTo>
                  <a:cubicBezTo>
                    <a:pt x="2451319" y="836113"/>
                    <a:pt x="2459388" y="828043"/>
                    <a:pt x="2469343" y="828043"/>
                  </a:cubicBezTo>
                  <a:close/>
                  <a:moveTo>
                    <a:pt x="3448669" y="822035"/>
                  </a:moveTo>
                  <a:cubicBezTo>
                    <a:pt x="3458624" y="822035"/>
                    <a:pt x="3466694" y="830104"/>
                    <a:pt x="3466694" y="840059"/>
                  </a:cubicBezTo>
                  <a:cubicBezTo>
                    <a:pt x="3466694" y="850014"/>
                    <a:pt x="3458624" y="858084"/>
                    <a:pt x="3448669" y="858084"/>
                  </a:cubicBezTo>
                  <a:cubicBezTo>
                    <a:pt x="3438715" y="858084"/>
                    <a:pt x="3430645" y="850014"/>
                    <a:pt x="3430645" y="840059"/>
                  </a:cubicBezTo>
                  <a:cubicBezTo>
                    <a:pt x="3430645" y="830104"/>
                    <a:pt x="3438715" y="822035"/>
                    <a:pt x="3448669" y="822035"/>
                  </a:cubicBezTo>
                  <a:close/>
                  <a:moveTo>
                    <a:pt x="1874537" y="822035"/>
                  </a:moveTo>
                  <a:cubicBezTo>
                    <a:pt x="1884492" y="822035"/>
                    <a:pt x="1892562" y="830104"/>
                    <a:pt x="1892562" y="840059"/>
                  </a:cubicBezTo>
                  <a:cubicBezTo>
                    <a:pt x="1892562" y="850014"/>
                    <a:pt x="1884492" y="858084"/>
                    <a:pt x="1874537" y="858084"/>
                  </a:cubicBezTo>
                  <a:cubicBezTo>
                    <a:pt x="1864583" y="858084"/>
                    <a:pt x="1856513" y="850014"/>
                    <a:pt x="1856513" y="840059"/>
                  </a:cubicBezTo>
                  <a:cubicBezTo>
                    <a:pt x="1856513" y="830104"/>
                    <a:pt x="1864583" y="822035"/>
                    <a:pt x="1874537" y="822035"/>
                  </a:cubicBezTo>
                  <a:close/>
                  <a:moveTo>
                    <a:pt x="2823823" y="816027"/>
                  </a:moveTo>
                  <a:cubicBezTo>
                    <a:pt x="2833778" y="816027"/>
                    <a:pt x="2841848" y="824097"/>
                    <a:pt x="2841848" y="834051"/>
                  </a:cubicBezTo>
                  <a:cubicBezTo>
                    <a:pt x="2841848" y="844006"/>
                    <a:pt x="2833778" y="852076"/>
                    <a:pt x="2823823" y="852076"/>
                  </a:cubicBezTo>
                  <a:cubicBezTo>
                    <a:pt x="2813868" y="852076"/>
                    <a:pt x="2805799" y="844006"/>
                    <a:pt x="2805799" y="834051"/>
                  </a:cubicBezTo>
                  <a:cubicBezTo>
                    <a:pt x="2805799" y="824097"/>
                    <a:pt x="2813868" y="816027"/>
                    <a:pt x="2823823" y="816027"/>
                  </a:cubicBezTo>
                  <a:close/>
                  <a:moveTo>
                    <a:pt x="2595514" y="816027"/>
                  </a:moveTo>
                  <a:cubicBezTo>
                    <a:pt x="2605469" y="816027"/>
                    <a:pt x="2613539" y="824097"/>
                    <a:pt x="2613539" y="834051"/>
                  </a:cubicBezTo>
                  <a:cubicBezTo>
                    <a:pt x="2613539" y="844006"/>
                    <a:pt x="2605469" y="852076"/>
                    <a:pt x="2595514" y="852076"/>
                  </a:cubicBezTo>
                  <a:cubicBezTo>
                    <a:pt x="2585559" y="852076"/>
                    <a:pt x="2577489" y="844006"/>
                    <a:pt x="2577489" y="834051"/>
                  </a:cubicBezTo>
                  <a:cubicBezTo>
                    <a:pt x="2577489" y="824097"/>
                    <a:pt x="2585559" y="816027"/>
                    <a:pt x="2595514" y="816027"/>
                  </a:cubicBezTo>
                  <a:close/>
                  <a:moveTo>
                    <a:pt x="2307124" y="816027"/>
                  </a:moveTo>
                  <a:cubicBezTo>
                    <a:pt x="2317078" y="816027"/>
                    <a:pt x="2325148" y="824097"/>
                    <a:pt x="2325148" y="834051"/>
                  </a:cubicBezTo>
                  <a:cubicBezTo>
                    <a:pt x="2325148" y="844006"/>
                    <a:pt x="2317078" y="852076"/>
                    <a:pt x="2307124" y="852076"/>
                  </a:cubicBezTo>
                  <a:cubicBezTo>
                    <a:pt x="2297169" y="852076"/>
                    <a:pt x="2289099" y="844006"/>
                    <a:pt x="2289099" y="834051"/>
                  </a:cubicBezTo>
                  <a:cubicBezTo>
                    <a:pt x="2289099" y="824097"/>
                    <a:pt x="2297169" y="816027"/>
                    <a:pt x="2307124" y="816027"/>
                  </a:cubicBezTo>
                  <a:close/>
                  <a:moveTo>
                    <a:pt x="606821" y="816027"/>
                  </a:moveTo>
                  <a:cubicBezTo>
                    <a:pt x="616776" y="816027"/>
                    <a:pt x="624846" y="824097"/>
                    <a:pt x="624846" y="834051"/>
                  </a:cubicBezTo>
                  <a:cubicBezTo>
                    <a:pt x="624846" y="844006"/>
                    <a:pt x="616776" y="852076"/>
                    <a:pt x="606821" y="852076"/>
                  </a:cubicBezTo>
                  <a:cubicBezTo>
                    <a:pt x="596867" y="852076"/>
                    <a:pt x="588797" y="844006"/>
                    <a:pt x="588797" y="834051"/>
                  </a:cubicBezTo>
                  <a:cubicBezTo>
                    <a:pt x="588797" y="824097"/>
                    <a:pt x="596867" y="816027"/>
                    <a:pt x="606821" y="816027"/>
                  </a:cubicBezTo>
                  <a:close/>
                  <a:moveTo>
                    <a:pt x="3292457" y="791994"/>
                  </a:moveTo>
                  <a:cubicBezTo>
                    <a:pt x="3302412" y="791994"/>
                    <a:pt x="3310482" y="800063"/>
                    <a:pt x="3310482" y="810018"/>
                  </a:cubicBezTo>
                  <a:cubicBezTo>
                    <a:pt x="3310482" y="819973"/>
                    <a:pt x="3302412" y="828043"/>
                    <a:pt x="3292457" y="828043"/>
                  </a:cubicBezTo>
                  <a:cubicBezTo>
                    <a:pt x="3282503" y="828043"/>
                    <a:pt x="3274433" y="819973"/>
                    <a:pt x="3274433" y="810018"/>
                  </a:cubicBezTo>
                  <a:cubicBezTo>
                    <a:pt x="3274433" y="800063"/>
                    <a:pt x="3282503" y="791994"/>
                    <a:pt x="3292457" y="791994"/>
                  </a:cubicBezTo>
                  <a:close/>
                  <a:moveTo>
                    <a:pt x="859163" y="791994"/>
                  </a:moveTo>
                  <a:cubicBezTo>
                    <a:pt x="869118" y="791994"/>
                    <a:pt x="877188" y="800063"/>
                    <a:pt x="877188" y="810018"/>
                  </a:cubicBezTo>
                  <a:cubicBezTo>
                    <a:pt x="877188" y="819973"/>
                    <a:pt x="869118" y="828043"/>
                    <a:pt x="859163" y="828043"/>
                  </a:cubicBezTo>
                  <a:cubicBezTo>
                    <a:pt x="849209" y="828043"/>
                    <a:pt x="841139" y="819973"/>
                    <a:pt x="841139" y="810018"/>
                  </a:cubicBezTo>
                  <a:cubicBezTo>
                    <a:pt x="841139" y="800063"/>
                    <a:pt x="849209" y="791994"/>
                    <a:pt x="859163" y="791994"/>
                  </a:cubicBezTo>
                  <a:close/>
                  <a:moveTo>
                    <a:pt x="1297756" y="785986"/>
                  </a:moveTo>
                  <a:cubicBezTo>
                    <a:pt x="1307711" y="785986"/>
                    <a:pt x="1315781" y="794056"/>
                    <a:pt x="1315781" y="804010"/>
                  </a:cubicBezTo>
                  <a:cubicBezTo>
                    <a:pt x="1315781" y="813965"/>
                    <a:pt x="1307711" y="822035"/>
                    <a:pt x="1297756" y="822035"/>
                  </a:cubicBezTo>
                  <a:cubicBezTo>
                    <a:pt x="1287802" y="822035"/>
                    <a:pt x="1279732" y="813965"/>
                    <a:pt x="1279732" y="804010"/>
                  </a:cubicBezTo>
                  <a:cubicBezTo>
                    <a:pt x="1279732" y="794056"/>
                    <a:pt x="1287802" y="785986"/>
                    <a:pt x="1297756" y="785986"/>
                  </a:cubicBezTo>
                  <a:close/>
                  <a:moveTo>
                    <a:pt x="324438" y="785986"/>
                  </a:moveTo>
                  <a:cubicBezTo>
                    <a:pt x="334393" y="785986"/>
                    <a:pt x="342463" y="794056"/>
                    <a:pt x="342463" y="804010"/>
                  </a:cubicBezTo>
                  <a:cubicBezTo>
                    <a:pt x="342463" y="813965"/>
                    <a:pt x="334393" y="822035"/>
                    <a:pt x="324438" y="822035"/>
                  </a:cubicBezTo>
                  <a:cubicBezTo>
                    <a:pt x="314484" y="822035"/>
                    <a:pt x="306414" y="813965"/>
                    <a:pt x="306414" y="804010"/>
                  </a:cubicBezTo>
                  <a:cubicBezTo>
                    <a:pt x="306414" y="794056"/>
                    <a:pt x="314484" y="785986"/>
                    <a:pt x="324438" y="785986"/>
                  </a:cubicBezTo>
                  <a:close/>
                  <a:moveTo>
                    <a:pt x="3755084" y="779978"/>
                  </a:moveTo>
                  <a:cubicBezTo>
                    <a:pt x="3765039" y="779978"/>
                    <a:pt x="3773109" y="788048"/>
                    <a:pt x="3773109" y="798002"/>
                  </a:cubicBezTo>
                  <a:cubicBezTo>
                    <a:pt x="3773109" y="807957"/>
                    <a:pt x="3765039" y="816027"/>
                    <a:pt x="3755084" y="816027"/>
                  </a:cubicBezTo>
                  <a:cubicBezTo>
                    <a:pt x="3745129" y="816027"/>
                    <a:pt x="3737060" y="807957"/>
                    <a:pt x="3737060" y="798002"/>
                  </a:cubicBezTo>
                  <a:cubicBezTo>
                    <a:pt x="3737060" y="788048"/>
                    <a:pt x="3745129" y="779978"/>
                    <a:pt x="3755084" y="779978"/>
                  </a:cubicBezTo>
                  <a:close/>
                  <a:moveTo>
                    <a:pt x="1496026" y="779978"/>
                  </a:moveTo>
                  <a:cubicBezTo>
                    <a:pt x="1505980" y="779978"/>
                    <a:pt x="1514050" y="788048"/>
                    <a:pt x="1514050" y="798002"/>
                  </a:cubicBezTo>
                  <a:cubicBezTo>
                    <a:pt x="1514050" y="807957"/>
                    <a:pt x="1505980" y="816027"/>
                    <a:pt x="1496026" y="816027"/>
                  </a:cubicBezTo>
                  <a:cubicBezTo>
                    <a:pt x="1486071" y="816027"/>
                    <a:pt x="1478001" y="807957"/>
                    <a:pt x="1478001" y="798002"/>
                  </a:cubicBezTo>
                  <a:cubicBezTo>
                    <a:pt x="1478001" y="788048"/>
                    <a:pt x="1486071" y="779978"/>
                    <a:pt x="1496026" y="779978"/>
                  </a:cubicBezTo>
                  <a:close/>
                  <a:moveTo>
                    <a:pt x="3622905" y="767962"/>
                  </a:moveTo>
                  <a:cubicBezTo>
                    <a:pt x="3632860" y="767962"/>
                    <a:pt x="3640930" y="776032"/>
                    <a:pt x="3640930" y="785987"/>
                  </a:cubicBezTo>
                  <a:cubicBezTo>
                    <a:pt x="3640930" y="795941"/>
                    <a:pt x="3632860" y="804011"/>
                    <a:pt x="3622905" y="804011"/>
                  </a:cubicBezTo>
                  <a:cubicBezTo>
                    <a:pt x="3612951" y="804011"/>
                    <a:pt x="3604881" y="795941"/>
                    <a:pt x="3604881" y="785987"/>
                  </a:cubicBezTo>
                  <a:cubicBezTo>
                    <a:pt x="3604881" y="776032"/>
                    <a:pt x="3612951" y="767962"/>
                    <a:pt x="3622905" y="767962"/>
                  </a:cubicBezTo>
                  <a:close/>
                  <a:moveTo>
                    <a:pt x="3112213" y="767962"/>
                  </a:moveTo>
                  <a:cubicBezTo>
                    <a:pt x="3122168" y="767962"/>
                    <a:pt x="3130238" y="776032"/>
                    <a:pt x="3130238" y="785987"/>
                  </a:cubicBezTo>
                  <a:cubicBezTo>
                    <a:pt x="3130238" y="795941"/>
                    <a:pt x="3122168" y="804011"/>
                    <a:pt x="3112213" y="804011"/>
                  </a:cubicBezTo>
                  <a:cubicBezTo>
                    <a:pt x="3102259" y="804011"/>
                    <a:pt x="3094189" y="795941"/>
                    <a:pt x="3094189" y="785987"/>
                  </a:cubicBezTo>
                  <a:cubicBezTo>
                    <a:pt x="3094189" y="776032"/>
                    <a:pt x="3102259" y="767962"/>
                    <a:pt x="3112213" y="767962"/>
                  </a:cubicBezTo>
                  <a:close/>
                  <a:moveTo>
                    <a:pt x="714968" y="767962"/>
                  </a:moveTo>
                  <a:cubicBezTo>
                    <a:pt x="724922" y="767962"/>
                    <a:pt x="732992" y="776032"/>
                    <a:pt x="732992" y="785987"/>
                  </a:cubicBezTo>
                  <a:cubicBezTo>
                    <a:pt x="732992" y="795941"/>
                    <a:pt x="724922" y="804011"/>
                    <a:pt x="714968" y="804011"/>
                  </a:cubicBezTo>
                  <a:cubicBezTo>
                    <a:pt x="705013" y="804011"/>
                    <a:pt x="696943" y="795941"/>
                    <a:pt x="696943" y="785987"/>
                  </a:cubicBezTo>
                  <a:cubicBezTo>
                    <a:pt x="696943" y="776032"/>
                    <a:pt x="705013" y="767962"/>
                    <a:pt x="714968" y="767962"/>
                  </a:cubicBezTo>
                  <a:close/>
                  <a:moveTo>
                    <a:pt x="2986042" y="761954"/>
                  </a:moveTo>
                  <a:cubicBezTo>
                    <a:pt x="2995997" y="761954"/>
                    <a:pt x="3004067" y="770023"/>
                    <a:pt x="3004067" y="779978"/>
                  </a:cubicBezTo>
                  <a:cubicBezTo>
                    <a:pt x="3004067" y="789933"/>
                    <a:pt x="2995997" y="798003"/>
                    <a:pt x="2986042" y="798003"/>
                  </a:cubicBezTo>
                  <a:cubicBezTo>
                    <a:pt x="2976087" y="798003"/>
                    <a:pt x="2968017" y="789933"/>
                    <a:pt x="2968017" y="779978"/>
                  </a:cubicBezTo>
                  <a:cubicBezTo>
                    <a:pt x="2968017" y="770023"/>
                    <a:pt x="2976087" y="761954"/>
                    <a:pt x="2986042" y="761954"/>
                  </a:cubicBezTo>
                  <a:close/>
                  <a:moveTo>
                    <a:pt x="1736351" y="761954"/>
                  </a:moveTo>
                  <a:cubicBezTo>
                    <a:pt x="1746305" y="761954"/>
                    <a:pt x="1754375" y="770023"/>
                    <a:pt x="1754375" y="779978"/>
                  </a:cubicBezTo>
                  <a:cubicBezTo>
                    <a:pt x="1754375" y="789933"/>
                    <a:pt x="1746305" y="798003"/>
                    <a:pt x="1736351" y="798003"/>
                  </a:cubicBezTo>
                  <a:cubicBezTo>
                    <a:pt x="1726396" y="798003"/>
                    <a:pt x="1718326" y="789933"/>
                    <a:pt x="1718326" y="779978"/>
                  </a:cubicBezTo>
                  <a:cubicBezTo>
                    <a:pt x="1718326" y="770023"/>
                    <a:pt x="1726396" y="761954"/>
                    <a:pt x="1736351" y="761954"/>
                  </a:cubicBezTo>
                  <a:close/>
                  <a:moveTo>
                    <a:pt x="5863939" y="755946"/>
                  </a:moveTo>
                  <a:cubicBezTo>
                    <a:pt x="5873894" y="755946"/>
                    <a:pt x="5881964" y="764016"/>
                    <a:pt x="5881964" y="773970"/>
                  </a:cubicBezTo>
                  <a:cubicBezTo>
                    <a:pt x="5881964" y="783925"/>
                    <a:pt x="5873894" y="791995"/>
                    <a:pt x="5863939" y="791995"/>
                  </a:cubicBezTo>
                  <a:cubicBezTo>
                    <a:pt x="5853984" y="791995"/>
                    <a:pt x="5845915" y="783925"/>
                    <a:pt x="5845915" y="773970"/>
                  </a:cubicBezTo>
                  <a:cubicBezTo>
                    <a:pt x="5845915" y="764016"/>
                    <a:pt x="5853984" y="755946"/>
                    <a:pt x="5863939" y="755946"/>
                  </a:cubicBezTo>
                  <a:close/>
                  <a:moveTo>
                    <a:pt x="2685636" y="755946"/>
                  </a:moveTo>
                  <a:cubicBezTo>
                    <a:pt x="2695591" y="755946"/>
                    <a:pt x="2703661" y="764016"/>
                    <a:pt x="2703661" y="773970"/>
                  </a:cubicBezTo>
                  <a:cubicBezTo>
                    <a:pt x="2703661" y="783925"/>
                    <a:pt x="2695591" y="791995"/>
                    <a:pt x="2685636" y="791995"/>
                  </a:cubicBezTo>
                  <a:cubicBezTo>
                    <a:pt x="2675681" y="791995"/>
                    <a:pt x="2667611" y="783925"/>
                    <a:pt x="2667611" y="773970"/>
                  </a:cubicBezTo>
                  <a:cubicBezTo>
                    <a:pt x="2667611" y="764016"/>
                    <a:pt x="2675681" y="755946"/>
                    <a:pt x="2685636" y="755946"/>
                  </a:cubicBezTo>
                  <a:close/>
                  <a:moveTo>
                    <a:pt x="1069447" y="755946"/>
                  </a:moveTo>
                  <a:cubicBezTo>
                    <a:pt x="1079402" y="755946"/>
                    <a:pt x="1087472" y="764016"/>
                    <a:pt x="1087472" y="773970"/>
                  </a:cubicBezTo>
                  <a:cubicBezTo>
                    <a:pt x="1087472" y="783925"/>
                    <a:pt x="1079402" y="791995"/>
                    <a:pt x="1069447" y="791995"/>
                  </a:cubicBezTo>
                  <a:cubicBezTo>
                    <a:pt x="1059493" y="791995"/>
                    <a:pt x="1051423" y="783925"/>
                    <a:pt x="1051423" y="773970"/>
                  </a:cubicBezTo>
                  <a:cubicBezTo>
                    <a:pt x="1051423" y="764016"/>
                    <a:pt x="1059493" y="755946"/>
                    <a:pt x="1069447" y="755946"/>
                  </a:cubicBezTo>
                  <a:close/>
                  <a:moveTo>
                    <a:pt x="3935328" y="749937"/>
                  </a:moveTo>
                  <a:cubicBezTo>
                    <a:pt x="3945283" y="749937"/>
                    <a:pt x="3953353" y="758007"/>
                    <a:pt x="3953353" y="767961"/>
                  </a:cubicBezTo>
                  <a:cubicBezTo>
                    <a:pt x="3953353" y="777916"/>
                    <a:pt x="3945283" y="785986"/>
                    <a:pt x="3935328" y="785986"/>
                  </a:cubicBezTo>
                  <a:cubicBezTo>
                    <a:pt x="3925373" y="785986"/>
                    <a:pt x="3917304" y="777916"/>
                    <a:pt x="3917304" y="767961"/>
                  </a:cubicBezTo>
                  <a:cubicBezTo>
                    <a:pt x="3917304" y="758007"/>
                    <a:pt x="3925373" y="749937"/>
                    <a:pt x="3935328" y="749937"/>
                  </a:cubicBezTo>
                  <a:close/>
                  <a:moveTo>
                    <a:pt x="2114863" y="749937"/>
                  </a:moveTo>
                  <a:cubicBezTo>
                    <a:pt x="2124818" y="749937"/>
                    <a:pt x="2132888" y="758007"/>
                    <a:pt x="2132888" y="767961"/>
                  </a:cubicBezTo>
                  <a:cubicBezTo>
                    <a:pt x="2132888" y="777916"/>
                    <a:pt x="2124818" y="785986"/>
                    <a:pt x="2114863" y="785986"/>
                  </a:cubicBezTo>
                  <a:cubicBezTo>
                    <a:pt x="2104909" y="785986"/>
                    <a:pt x="2096839" y="777916"/>
                    <a:pt x="2096839" y="767961"/>
                  </a:cubicBezTo>
                  <a:cubicBezTo>
                    <a:pt x="2096839" y="758007"/>
                    <a:pt x="2104909" y="749937"/>
                    <a:pt x="2114863" y="749937"/>
                  </a:cubicBezTo>
                  <a:close/>
                  <a:moveTo>
                    <a:pt x="2006717" y="749937"/>
                  </a:moveTo>
                  <a:cubicBezTo>
                    <a:pt x="2016671" y="749937"/>
                    <a:pt x="2024741" y="758007"/>
                    <a:pt x="2024741" y="767961"/>
                  </a:cubicBezTo>
                  <a:cubicBezTo>
                    <a:pt x="2024741" y="777916"/>
                    <a:pt x="2016671" y="785986"/>
                    <a:pt x="2006717" y="785986"/>
                  </a:cubicBezTo>
                  <a:cubicBezTo>
                    <a:pt x="1996762" y="785986"/>
                    <a:pt x="1988692" y="777916"/>
                    <a:pt x="1988692" y="767961"/>
                  </a:cubicBezTo>
                  <a:cubicBezTo>
                    <a:pt x="1988692" y="758007"/>
                    <a:pt x="1996762" y="749937"/>
                    <a:pt x="2006717" y="749937"/>
                  </a:cubicBezTo>
                  <a:close/>
                  <a:moveTo>
                    <a:pt x="6116281" y="737921"/>
                  </a:moveTo>
                  <a:cubicBezTo>
                    <a:pt x="6126236" y="737921"/>
                    <a:pt x="6134306" y="745991"/>
                    <a:pt x="6134306" y="755946"/>
                  </a:cubicBezTo>
                  <a:cubicBezTo>
                    <a:pt x="6134306" y="765900"/>
                    <a:pt x="6126236" y="773970"/>
                    <a:pt x="6116281" y="773970"/>
                  </a:cubicBezTo>
                  <a:cubicBezTo>
                    <a:pt x="6106327" y="773970"/>
                    <a:pt x="6098257" y="765900"/>
                    <a:pt x="6098257" y="755946"/>
                  </a:cubicBezTo>
                  <a:cubicBezTo>
                    <a:pt x="6098257" y="745991"/>
                    <a:pt x="6106327" y="737921"/>
                    <a:pt x="6116281" y="737921"/>
                  </a:cubicBezTo>
                  <a:close/>
                  <a:moveTo>
                    <a:pt x="2397246" y="737921"/>
                  </a:moveTo>
                  <a:cubicBezTo>
                    <a:pt x="2407200" y="737921"/>
                    <a:pt x="2415270" y="745991"/>
                    <a:pt x="2415270" y="755946"/>
                  </a:cubicBezTo>
                  <a:cubicBezTo>
                    <a:pt x="2415270" y="765900"/>
                    <a:pt x="2407200" y="773970"/>
                    <a:pt x="2397246" y="773970"/>
                  </a:cubicBezTo>
                  <a:cubicBezTo>
                    <a:pt x="2387291" y="773970"/>
                    <a:pt x="2379221" y="765900"/>
                    <a:pt x="2379221" y="755946"/>
                  </a:cubicBezTo>
                  <a:cubicBezTo>
                    <a:pt x="2379221" y="745991"/>
                    <a:pt x="2387291" y="737921"/>
                    <a:pt x="2397246" y="737921"/>
                  </a:cubicBezTo>
                  <a:close/>
                  <a:moveTo>
                    <a:pt x="522707" y="731913"/>
                  </a:moveTo>
                  <a:cubicBezTo>
                    <a:pt x="532662" y="731913"/>
                    <a:pt x="540732" y="739982"/>
                    <a:pt x="540732" y="749937"/>
                  </a:cubicBezTo>
                  <a:cubicBezTo>
                    <a:pt x="540732" y="759892"/>
                    <a:pt x="532662" y="767962"/>
                    <a:pt x="522707" y="767962"/>
                  </a:cubicBezTo>
                  <a:cubicBezTo>
                    <a:pt x="512753" y="767962"/>
                    <a:pt x="504683" y="759892"/>
                    <a:pt x="504683" y="749937"/>
                  </a:cubicBezTo>
                  <a:cubicBezTo>
                    <a:pt x="504683" y="739982"/>
                    <a:pt x="512753" y="731913"/>
                    <a:pt x="522707" y="731913"/>
                  </a:cubicBezTo>
                  <a:close/>
                  <a:moveTo>
                    <a:pt x="414561" y="731913"/>
                  </a:moveTo>
                  <a:cubicBezTo>
                    <a:pt x="424516" y="731913"/>
                    <a:pt x="432586" y="739982"/>
                    <a:pt x="432586" y="749937"/>
                  </a:cubicBezTo>
                  <a:cubicBezTo>
                    <a:pt x="432586" y="759892"/>
                    <a:pt x="424516" y="767962"/>
                    <a:pt x="414561" y="767962"/>
                  </a:cubicBezTo>
                  <a:cubicBezTo>
                    <a:pt x="404607" y="767962"/>
                    <a:pt x="396537" y="759892"/>
                    <a:pt x="396537" y="749937"/>
                  </a:cubicBezTo>
                  <a:cubicBezTo>
                    <a:pt x="396537" y="739982"/>
                    <a:pt x="404607" y="731913"/>
                    <a:pt x="414561" y="731913"/>
                  </a:cubicBezTo>
                  <a:close/>
                  <a:moveTo>
                    <a:pt x="6236444" y="725905"/>
                  </a:moveTo>
                  <a:cubicBezTo>
                    <a:pt x="6246399" y="725905"/>
                    <a:pt x="6254469" y="733975"/>
                    <a:pt x="6254469" y="743929"/>
                  </a:cubicBezTo>
                  <a:cubicBezTo>
                    <a:pt x="6254469" y="753884"/>
                    <a:pt x="6246399" y="761954"/>
                    <a:pt x="6236444" y="761954"/>
                  </a:cubicBezTo>
                  <a:cubicBezTo>
                    <a:pt x="6226490" y="761954"/>
                    <a:pt x="6218420" y="753884"/>
                    <a:pt x="6218420" y="743929"/>
                  </a:cubicBezTo>
                  <a:cubicBezTo>
                    <a:pt x="6218420" y="733975"/>
                    <a:pt x="6226490" y="725905"/>
                    <a:pt x="6236444" y="725905"/>
                  </a:cubicBezTo>
                  <a:close/>
                  <a:moveTo>
                    <a:pt x="961301" y="725905"/>
                  </a:moveTo>
                  <a:cubicBezTo>
                    <a:pt x="971256" y="725905"/>
                    <a:pt x="979326" y="733975"/>
                    <a:pt x="979326" y="743929"/>
                  </a:cubicBezTo>
                  <a:cubicBezTo>
                    <a:pt x="979326" y="753884"/>
                    <a:pt x="971256" y="761954"/>
                    <a:pt x="961301" y="761954"/>
                  </a:cubicBezTo>
                  <a:cubicBezTo>
                    <a:pt x="951347" y="761954"/>
                    <a:pt x="943277" y="753884"/>
                    <a:pt x="943277" y="743929"/>
                  </a:cubicBezTo>
                  <a:cubicBezTo>
                    <a:pt x="943277" y="733975"/>
                    <a:pt x="951347" y="725905"/>
                    <a:pt x="961301" y="725905"/>
                  </a:cubicBezTo>
                  <a:close/>
                  <a:moveTo>
                    <a:pt x="3400604" y="719897"/>
                  </a:moveTo>
                  <a:cubicBezTo>
                    <a:pt x="3410559" y="719897"/>
                    <a:pt x="3418629" y="727967"/>
                    <a:pt x="3418629" y="737921"/>
                  </a:cubicBezTo>
                  <a:cubicBezTo>
                    <a:pt x="3418629" y="747876"/>
                    <a:pt x="3410559" y="755946"/>
                    <a:pt x="3400604" y="755946"/>
                  </a:cubicBezTo>
                  <a:cubicBezTo>
                    <a:pt x="3390649" y="755946"/>
                    <a:pt x="3382580" y="747876"/>
                    <a:pt x="3382580" y="737921"/>
                  </a:cubicBezTo>
                  <a:cubicBezTo>
                    <a:pt x="3382580" y="727967"/>
                    <a:pt x="3390649" y="719897"/>
                    <a:pt x="3400604" y="719897"/>
                  </a:cubicBezTo>
                  <a:close/>
                  <a:moveTo>
                    <a:pt x="6002126" y="713889"/>
                  </a:moveTo>
                  <a:cubicBezTo>
                    <a:pt x="6012081" y="713889"/>
                    <a:pt x="6020151" y="721959"/>
                    <a:pt x="6020151" y="731913"/>
                  </a:cubicBezTo>
                  <a:cubicBezTo>
                    <a:pt x="6020151" y="741868"/>
                    <a:pt x="6012081" y="749938"/>
                    <a:pt x="6002126" y="749938"/>
                  </a:cubicBezTo>
                  <a:cubicBezTo>
                    <a:pt x="5992172" y="749938"/>
                    <a:pt x="5984102" y="741868"/>
                    <a:pt x="5984102" y="731913"/>
                  </a:cubicBezTo>
                  <a:cubicBezTo>
                    <a:pt x="5984102" y="721959"/>
                    <a:pt x="5992172" y="713889"/>
                    <a:pt x="6002126" y="713889"/>
                  </a:cubicBezTo>
                  <a:close/>
                  <a:moveTo>
                    <a:pt x="1610179" y="713889"/>
                  </a:moveTo>
                  <a:cubicBezTo>
                    <a:pt x="1620134" y="713889"/>
                    <a:pt x="1628204" y="721959"/>
                    <a:pt x="1628204" y="731913"/>
                  </a:cubicBezTo>
                  <a:cubicBezTo>
                    <a:pt x="1628204" y="741868"/>
                    <a:pt x="1620134" y="749938"/>
                    <a:pt x="1610179" y="749938"/>
                  </a:cubicBezTo>
                  <a:cubicBezTo>
                    <a:pt x="1600225" y="749938"/>
                    <a:pt x="1592155" y="741868"/>
                    <a:pt x="1592155" y="731913"/>
                  </a:cubicBezTo>
                  <a:cubicBezTo>
                    <a:pt x="1592155" y="721959"/>
                    <a:pt x="1600225" y="713889"/>
                    <a:pt x="1610179" y="713889"/>
                  </a:cubicBezTo>
                  <a:close/>
                  <a:moveTo>
                    <a:pt x="3520767" y="707881"/>
                  </a:moveTo>
                  <a:cubicBezTo>
                    <a:pt x="3530722" y="707881"/>
                    <a:pt x="3538792" y="715951"/>
                    <a:pt x="3538792" y="725906"/>
                  </a:cubicBezTo>
                  <a:cubicBezTo>
                    <a:pt x="3538792" y="735860"/>
                    <a:pt x="3530722" y="743930"/>
                    <a:pt x="3520767" y="743930"/>
                  </a:cubicBezTo>
                  <a:cubicBezTo>
                    <a:pt x="3510812" y="743930"/>
                    <a:pt x="3502743" y="735860"/>
                    <a:pt x="3502743" y="725906"/>
                  </a:cubicBezTo>
                  <a:cubicBezTo>
                    <a:pt x="3502743" y="715951"/>
                    <a:pt x="3510812" y="707881"/>
                    <a:pt x="3520767" y="707881"/>
                  </a:cubicBezTo>
                  <a:close/>
                  <a:moveTo>
                    <a:pt x="2895920" y="701872"/>
                  </a:moveTo>
                  <a:cubicBezTo>
                    <a:pt x="2905875" y="701872"/>
                    <a:pt x="2913945" y="709941"/>
                    <a:pt x="2913945" y="719896"/>
                  </a:cubicBezTo>
                  <a:cubicBezTo>
                    <a:pt x="2913945" y="729851"/>
                    <a:pt x="2905875" y="737921"/>
                    <a:pt x="2895920" y="737921"/>
                  </a:cubicBezTo>
                  <a:cubicBezTo>
                    <a:pt x="2885965" y="737921"/>
                    <a:pt x="2877895" y="729851"/>
                    <a:pt x="2877895" y="719896"/>
                  </a:cubicBezTo>
                  <a:cubicBezTo>
                    <a:pt x="2877895" y="709941"/>
                    <a:pt x="2885965" y="701872"/>
                    <a:pt x="2895920" y="701872"/>
                  </a:cubicBezTo>
                  <a:close/>
                  <a:moveTo>
                    <a:pt x="2547449" y="701872"/>
                  </a:moveTo>
                  <a:cubicBezTo>
                    <a:pt x="2557404" y="701872"/>
                    <a:pt x="2565474" y="709941"/>
                    <a:pt x="2565474" y="719896"/>
                  </a:cubicBezTo>
                  <a:cubicBezTo>
                    <a:pt x="2565474" y="729851"/>
                    <a:pt x="2557404" y="737921"/>
                    <a:pt x="2547449" y="737921"/>
                  </a:cubicBezTo>
                  <a:cubicBezTo>
                    <a:pt x="2537495" y="737921"/>
                    <a:pt x="2529425" y="729851"/>
                    <a:pt x="2529425" y="719896"/>
                  </a:cubicBezTo>
                  <a:cubicBezTo>
                    <a:pt x="2529425" y="709941"/>
                    <a:pt x="2537495" y="701872"/>
                    <a:pt x="2547449" y="701872"/>
                  </a:cubicBezTo>
                  <a:close/>
                  <a:moveTo>
                    <a:pt x="2241034" y="701872"/>
                  </a:moveTo>
                  <a:cubicBezTo>
                    <a:pt x="2250989" y="701872"/>
                    <a:pt x="2259059" y="709941"/>
                    <a:pt x="2259059" y="719896"/>
                  </a:cubicBezTo>
                  <a:cubicBezTo>
                    <a:pt x="2259059" y="729851"/>
                    <a:pt x="2250989" y="737921"/>
                    <a:pt x="2241034" y="737921"/>
                  </a:cubicBezTo>
                  <a:cubicBezTo>
                    <a:pt x="2231080" y="737921"/>
                    <a:pt x="2223010" y="729851"/>
                    <a:pt x="2223010" y="719896"/>
                  </a:cubicBezTo>
                  <a:cubicBezTo>
                    <a:pt x="2223010" y="709941"/>
                    <a:pt x="2231080" y="701872"/>
                    <a:pt x="2241034" y="701872"/>
                  </a:cubicBezTo>
                  <a:close/>
                  <a:moveTo>
                    <a:pt x="1411911" y="701872"/>
                  </a:moveTo>
                  <a:cubicBezTo>
                    <a:pt x="1421866" y="701872"/>
                    <a:pt x="1429936" y="709941"/>
                    <a:pt x="1429936" y="719896"/>
                  </a:cubicBezTo>
                  <a:cubicBezTo>
                    <a:pt x="1429936" y="729851"/>
                    <a:pt x="1421866" y="737921"/>
                    <a:pt x="1411911" y="737921"/>
                  </a:cubicBezTo>
                  <a:cubicBezTo>
                    <a:pt x="1401957" y="737921"/>
                    <a:pt x="1393887" y="729851"/>
                    <a:pt x="1393887" y="719896"/>
                  </a:cubicBezTo>
                  <a:cubicBezTo>
                    <a:pt x="1393887" y="709941"/>
                    <a:pt x="1401957" y="701872"/>
                    <a:pt x="1411911" y="701872"/>
                  </a:cubicBezTo>
                  <a:close/>
                  <a:moveTo>
                    <a:pt x="1165578" y="701872"/>
                  </a:moveTo>
                  <a:cubicBezTo>
                    <a:pt x="1175532" y="701872"/>
                    <a:pt x="1183602" y="709941"/>
                    <a:pt x="1183602" y="719896"/>
                  </a:cubicBezTo>
                  <a:cubicBezTo>
                    <a:pt x="1183602" y="729851"/>
                    <a:pt x="1175532" y="737921"/>
                    <a:pt x="1165578" y="737921"/>
                  </a:cubicBezTo>
                  <a:cubicBezTo>
                    <a:pt x="1155623" y="737921"/>
                    <a:pt x="1147553" y="729851"/>
                    <a:pt x="1147553" y="719896"/>
                  </a:cubicBezTo>
                  <a:cubicBezTo>
                    <a:pt x="1147553" y="709941"/>
                    <a:pt x="1155623" y="701872"/>
                    <a:pt x="1165578" y="701872"/>
                  </a:cubicBezTo>
                  <a:close/>
                  <a:moveTo>
                    <a:pt x="168227" y="701872"/>
                  </a:moveTo>
                  <a:cubicBezTo>
                    <a:pt x="178182" y="701872"/>
                    <a:pt x="186252" y="709941"/>
                    <a:pt x="186252" y="719896"/>
                  </a:cubicBezTo>
                  <a:cubicBezTo>
                    <a:pt x="186252" y="729851"/>
                    <a:pt x="178182" y="737921"/>
                    <a:pt x="168227" y="737921"/>
                  </a:cubicBezTo>
                  <a:cubicBezTo>
                    <a:pt x="158273" y="737921"/>
                    <a:pt x="150203" y="729851"/>
                    <a:pt x="150203" y="719896"/>
                  </a:cubicBezTo>
                  <a:cubicBezTo>
                    <a:pt x="150203" y="709941"/>
                    <a:pt x="158273" y="701872"/>
                    <a:pt x="168227" y="701872"/>
                  </a:cubicBezTo>
                  <a:close/>
                  <a:moveTo>
                    <a:pt x="1910586" y="695864"/>
                  </a:moveTo>
                  <a:cubicBezTo>
                    <a:pt x="1920541" y="695864"/>
                    <a:pt x="1928611" y="703934"/>
                    <a:pt x="1928611" y="713888"/>
                  </a:cubicBezTo>
                  <a:cubicBezTo>
                    <a:pt x="1928611" y="723843"/>
                    <a:pt x="1920541" y="731913"/>
                    <a:pt x="1910586" y="731913"/>
                  </a:cubicBezTo>
                  <a:cubicBezTo>
                    <a:pt x="1900632" y="731913"/>
                    <a:pt x="1892562" y="723843"/>
                    <a:pt x="1892562" y="713888"/>
                  </a:cubicBezTo>
                  <a:cubicBezTo>
                    <a:pt x="1892562" y="703934"/>
                    <a:pt x="1900632" y="695864"/>
                    <a:pt x="1910586" y="695864"/>
                  </a:cubicBezTo>
                  <a:close/>
                  <a:moveTo>
                    <a:pt x="3833190" y="689856"/>
                  </a:moveTo>
                  <a:cubicBezTo>
                    <a:pt x="3843145" y="689856"/>
                    <a:pt x="3851215" y="697926"/>
                    <a:pt x="3851215" y="707880"/>
                  </a:cubicBezTo>
                  <a:cubicBezTo>
                    <a:pt x="3851215" y="717835"/>
                    <a:pt x="3843145" y="725905"/>
                    <a:pt x="3833190" y="725905"/>
                  </a:cubicBezTo>
                  <a:cubicBezTo>
                    <a:pt x="3823236" y="725905"/>
                    <a:pt x="3815166" y="717835"/>
                    <a:pt x="3815166" y="707880"/>
                  </a:cubicBezTo>
                  <a:cubicBezTo>
                    <a:pt x="3815166" y="697926"/>
                    <a:pt x="3823236" y="689856"/>
                    <a:pt x="3833190" y="689856"/>
                  </a:cubicBezTo>
                  <a:close/>
                  <a:moveTo>
                    <a:pt x="2787774" y="689856"/>
                  </a:moveTo>
                  <a:cubicBezTo>
                    <a:pt x="2797729" y="689856"/>
                    <a:pt x="2805799" y="697926"/>
                    <a:pt x="2805799" y="707880"/>
                  </a:cubicBezTo>
                  <a:cubicBezTo>
                    <a:pt x="2805799" y="717835"/>
                    <a:pt x="2797729" y="725905"/>
                    <a:pt x="2787774" y="725905"/>
                  </a:cubicBezTo>
                  <a:cubicBezTo>
                    <a:pt x="2777820" y="725905"/>
                    <a:pt x="2769750" y="717835"/>
                    <a:pt x="2769750" y="707880"/>
                  </a:cubicBezTo>
                  <a:cubicBezTo>
                    <a:pt x="2769750" y="697926"/>
                    <a:pt x="2777820" y="689856"/>
                    <a:pt x="2787774" y="689856"/>
                  </a:cubicBezTo>
                  <a:close/>
                  <a:moveTo>
                    <a:pt x="5737768" y="677840"/>
                  </a:moveTo>
                  <a:cubicBezTo>
                    <a:pt x="5747723" y="677840"/>
                    <a:pt x="5755793" y="685910"/>
                    <a:pt x="5755793" y="695865"/>
                  </a:cubicBezTo>
                  <a:cubicBezTo>
                    <a:pt x="5755793" y="705819"/>
                    <a:pt x="5747723" y="713889"/>
                    <a:pt x="5737768" y="713889"/>
                  </a:cubicBezTo>
                  <a:cubicBezTo>
                    <a:pt x="5727813" y="713889"/>
                    <a:pt x="5719744" y="705819"/>
                    <a:pt x="5719744" y="695865"/>
                  </a:cubicBezTo>
                  <a:cubicBezTo>
                    <a:pt x="5719744" y="685910"/>
                    <a:pt x="5727813" y="677840"/>
                    <a:pt x="5737768" y="677840"/>
                  </a:cubicBezTo>
                  <a:close/>
                  <a:moveTo>
                    <a:pt x="781057" y="677840"/>
                  </a:moveTo>
                  <a:cubicBezTo>
                    <a:pt x="791012" y="677840"/>
                    <a:pt x="799082" y="685910"/>
                    <a:pt x="799082" y="695865"/>
                  </a:cubicBezTo>
                  <a:cubicBezTo>
                    <a:pt x="799082" y="705819"/>
                    <a:pt x="791012" y="713889"/>
                    <a:pt x="781057" y="713889"/>
                  </a:cubicBezTo>
                  <a:cubicBezTo>
                    <a:pt x="771103" y="713889"/>
                    <a:pt x="763033" y="705819"/>
                    <a:pt x="763033" y="695865"/>
                  </a:cubicBezTo>
                  <a:cubicBezTo>
                    <a:pt x="763033" y="685910"/>
                    <a:pt x="771103" y="677840"/>
                    <a:pt x="781057" y="677840"/>
                  </a:cubicBezTo>
                  <a:close/>
                  <a:moveTo>
                    <a:pt x="276373" y="677840"/>
                  </a:moveTo>
                  <a:cubicBezTo>
                    <a:pt x="286328" y="677840"/>
                    <a:pt x="294398" y="685910"/>
                    <a:pt x="294398" y="695865"/>
                  </a:cubicBezTo>
                  <a:cubicBezTo>
                    <a:pt x="294398" y="705819"/>
                    <a:pt x="286328" y="713889"/>
                    <a:pt x="276373" y="713889"/>
                  </a:cubicBezTo>
                  <a:cubicBezTo>
                    <a:pt x="266419" y="713889"/>
                    <a:pt x="258349" y="705819"/>
                    <a:pt x="258349" y="695865"/>
                  </a:cubicBezTo>
                  <a:cubicBezTo>
                    <a:pt x="258349" y="685910"/>
                    <a:pt x="266419" y="677840"/>
                    <a:pt x="276373" y="677840"/>
                  </a:cubicBezTo>
                  <a:close/>
                  <a:moveTo>
                    <a:pt x="1784415" y="671832"/>
                  </a:moveTo>
                  <a:cubicBezTo>
                    <a:pt x="1794370" y="671832"/>
                    <a:pt x="1802440" y="679901"/>
                    <a:pt x="1802440" y="689856"/>
                  </a:cubicBezTo>
                  <a:cubicBezTo>
                    <a:pt x="1802440" y="699811"/>
                    <a:pt x="1794370" y="707881"/>
                    <a:pt x="1784415" y="707881"/>
                  </a:cubicBezTo>
                  <a:cubicBezTo>
                    <a:pt x="1774461" y="707881"/>
                    <a:pt x="1766391" y="699811"/>
                    <a:pt x="1766391" y="689856"/>
                  </a:cubicBezTo>
                  <a:cubicBezTo>
                    <a:pt x="1766391" y="679901"/>
                    <a:pt x="1774461" y="671832"/>
                    <a:pt x="1784415" y="671832"/>
                  </a:cubicBezTo>
                  <a:close/>
                  <a:moveTo>
                    <a:pt x="3713027" y="665824"/>
                  </a:moveTo>
                  <a:cubicBezTo>
                    <a:pt x="3722982" y="665824"/>
                    <a:pt x="3731052" y="673894"/>
                    <a:pt x="3731052" y="683848"/>
                  </a:cubicBezTo>
                  <a:cubicBezTo>
                    <a:pt x="3731052" y="693803"/>
                    <a:pt x="3722982" y="701873"/>
                    <a:pt x="3713027" y="701873"/>
                  </a:cubicBezTo>
                  <a:cubicBezTo>
                    <a:pt x="3703073" y="701873"/>
                    <a:pt x="3695003" y="693803"/>
                    <a:pt x="3695003" y="683848"/>
                  </a:cubicBezTo>
                  <a:cubicBezTo>
                    <a:pt x="3695003" y="673894"/>
                    <a:pt x="3703073" y="665824"/>
                    <a:pt x="3713027" y="665824"/>
                  </a:cubicBezTo>
                  <a:close/>
                  <a:moveTo>
                    <a:pt x="3274433" y="665824"/>
                  </a:moveTo>
                  <a:cubicBezTo>
                    <a:pt x="3284388" y="665824"/>
                    <a:pt x="3292458" y="673894"/>
                    <a:pt x="3292458" y="683848"/>
                  </a:cubicBezTo>
                  <a:cubicBezTo>
                    <a:pt x="3292458" y="693803"/>
                    <a:pt x="3284388" y="701873"/>
                    <a:pt x="3274433" y="701873"/>
                  </a:cubicBezTo>
                  <a:cubicBezTo>
                    <a:pt x="3264478" y="701873"/>
                    <a:pt x="3256409" y="693803"/>
                    <a:pt x="3256409" y="683848"/>
                  </a:cubicBezTo>
                  <a:cubicBezTo>
                    <a:pt x="3256409" y="673894"/>
                    <a:pt x="3264478" y="665824"/>
                    <a:pt x="3274433" y="665824"/>
                  </a:cubicBezTo>
                  <a:close/>
                  <a:moveTo>
                    <a:pt x="1291748" y="665824"/>
                  </a:moveTo>
                  <a:cubicBezTo>
                    <a:pt x="1301703" y="665824"/>
                    <a:pt x="1309773" y="673894"/>
                    <a:pt x="1309773" y="683848"/>
                  </a:cubicBezTo>
                  <a:cubicBezTo>
                    <a:pt x="1309773" y="693803"/>
                    <a:pt x="1301703" y="701873"/>
                    <a:pt x="1291748" y="701873"/>
                  </a:cubicBezTo>
                  <a:cubicBezTo>
                    <a:pt x="1281794" y="701873"/>
                    <a:pt x="1273724" y="693803"/>
                    <a:pt x="1273724" y="683848"/>
                  </a:cubicBezTo>
                  <a:cubicBezTo>
                    <a:pt x="1273724" y="673894"/>
                    <a:pt x="1281794" y="665824"/>
                    <a:pt x="1291748" y="665824"/>
                  </a:cubicBezTo>
                  <a:close/>
                  <a:moveTo>
                    <a:pt x="636862" y="665824"/>
                  </a:moveTo>
                  <a:cubicBezTo>
                    <a:pt x="646817" y="665824"/>
                    <a:pt x="654887" y="673894"/>
                    <a:pt x="654887" y="683848"/>
                  </a:cubicBezTo>
                  <a:cubicBezTo>
                    <a:pt x="654887" y="693803"/>
                    <a:pt x="646817" y="701873"/>
                    <a:pt x="636862" y="701873"/>
                  </a:cubicBezTo>
                  <a:cubicBezTo>
                    <a:pt x="626908" y="701873"/>
                    <a:pt x="618838" y="693803"/>
                    <a:pt x="618838" y="683848"/>
                  </a:cubicBezTo>
                  <a:cubicBezTo>
                    <a:pt x="618838" y="673894"/>
                    <a:pt x="626908" y="665824"/>
                    <a:pt x="636862" y="665824"/>
                  </a:cubicBezTo>
                  <a:close/>
                  <a:moveTo>
                    <a:pt x="3172295" y="659815"/>
                  </a:moveTo>
                  <a:cubicBezTo>
                    <a:pt x="3182250" y="659815"/>
                    <a:pt x="3190320" y="667885"/>
                    <a:pt x="3190320" y="677839"/>
                  </a:cubicBezTo>
                  <a:cubicBezTo>
                    <a:pt x="3190320" y="687794"/>
                    <a:pt x="3182250" y="695864"/>
                    <a:pt x="3172295" y="695864"/>
                  </a:cubicBezTo>
                  <a:cubicBezTo>
                    <a:pt x="3162341" y="695864"/>
                    <a:pt x="3154271" y="687794"/>
                    <a:pt x="3154271" y="677839"/>
                  </a:cubicBezTo>
                  <a:cubicBezTo>
                    <a:pt x="3154271" y="667885"/>
                    <a:pt x="3162341" y="659815"/>
                    <a:pt x="3172295" y="659815"/>
                  </a:cubicBezTo>
                  <a:close/>
                  <a:moveTo>
                    <a:pt x="6314550" y="647799"/>
                  </a:moveTo>
                  <a:cubicBezTo>
                    <a:pt x="6324504" y="647799"/>
                    <a:pt x="6332574" y="655869"/>
                    <a:pt x="6332574" y="665824"/>
                  </a:cubicBezTo>
                  <a:cubicBezTo>
                    <a:pt x="6332574" y="675778"/>
                    <a:pt x="6324505" y="683848"/>
                    <a:pt x="6314550" y="683848"/>
                  </a:cubicBezTo>
                  <a:cubicBezTo>
                    <a:pt x="6304595" y="683848"/>
                    <a:pt x="6296525" y="675778"/>
                    <a:pt x="6296525" y="665824"/>
                  </a:cubicBezTo>
                  <a:cubicBezTo>
                    <a:pt x="6296525" y="655869"/>
                    <a:pt x="6304594" y="647799"/>
                    <a:pt x="6314550" y="647799"/>
                  </a:cubicBezTo>
                  <a:close/>
                  <a:moveTo>
                    <a:pt x="3040116" y="647799"/>
                  </a:moveTo>
                  <a:cubicBezTo>
                    <a:pt x="3050071" y="647799"/>
                    <a:pt x="3058141" y="655869"/>
                    <a:pt x="3058141" y="665824"/>
                  </a:cubicBezTo>
                  <a:cubicBezTo>
                    <a:pt x="3058141" y="675778"/>
                    <a:pt x="3050071" y="683848"/>
                    <a:pt x="3040116" y="683848"/>
                  </a:cubicBezTo>
                  <a:cubicBezTo>
                    <a:pt x="3030161" y="683848"/>
                    <a:pt x="3022092" y="675778"/>
                    <a:pt x="3022092" y="665824"/>
                  </a:cubicBezTo>
                  <a:cubicBezTo>
                    <a:pt x="3022092" y="655869"/>
                    <a:pt x="3030161" y="647799"/>
                    <a:pt x="3040116" y="647799"/>
                  </a:cubicBezTo>
                  <a:close/>
                  <a:moveTo>
                    <a:pt x="4025450" y="641791"/>
                  </a:moveTo>
                  <a:cubicBezTo>
                    <a:pt x="4035405" y="641791"/>
                    <a:pt x="4043475" y="649860"/>
                    <a:pt x="4043475" y="659815"/>
                  </a:cubicBezTo>
                  <a:cubicBezTo>
                    <a:pt x="4043475" y="669770"/>
                    <a:pt x="4035405" y="677840"/>
                    <a:pt x="4025450" y="677840"/>
                  </a:cubicBezTo>
                  <a:cubicBezTo>
                    <a:pt x="4015495" y="677840"/>
                    <a:pt x="4007426" y="669770"/>
                    <a:pt x="4007426" y="659815"/>
                  </a:cubicBezTo>
                  <a:cubicBezTo>
                    <a:pt x="4007426" y="649860"/>
                    <a:pt x="4015495" y="641791"/>
                    <a:pt x="4025450" y="641791"/>
                  </a:cubicBezTo>
                  <a:close/>
                  <a:moveTo>
                    <a:pt x="5948053" y="629775"/>
                  </a:moveTo>
                  <a:cubicBezTo>
                    <a:pt x="5958008" y="629775"/>
                    <a:pt x="5966078" y="637845"/>
                    <a:pt x="5966078" y="647799"/>
                  </a:cubicBezTo>
                  <a:cubicBezTo>
                    <a:pt x="5966078" y="657754"/>
                    <a:pt x="5958008" y="665824"/>
                    <a:pt x="5948053" y="665824"/>
                  </a:cubicBezTo>
                  <a:cubicBezTo>
                    <a:pt x="5938098" y="665824"/>
                    <a:pt x="5930029" y="657754"/>
                    <a:pt x="5930029" y="647799"/>
                  </a:cubicBezTo>
                  <a:cubicBezTo>
                    <a:pt x="5930029" y="637845"/>
                    <a:pt x="5938098" y="629775"/>
                    <a:pt x="5948053" y="629775"/>
                  </a:cubicBezTo>
                  <a:close/>
                  <a:moveTo>
                    <a:pt x="2673619" y="629775"/>
                  </a:moveTo>
                  <a:cubicBezTo>
                    <a:pt x="2683574" y="629775"/>
                    <a:pt x="2691644" y="637845"/>
                    <a:pt x="2691644" y="647799"/>
                  </a:cubicBezTo>
                  <a:cubicBezTo>
                    <a:pt x="2691644" y="657754"/>
                    <a:pt x="2683574" y="665824"/>
                    <a:pt x="2673619" y="665824"/>
                  </a:cubicBezTo>
                  <a:cubicBezTo>
                    <a:pt x="2663664" y="665824"/>
                    <a:pt x="2655595" y="657754"/>
                    <a:pt x="2655595" y="647799"/>
                  </a:cubicBezTo>
                  <a:cubicBezTo>
                    <a:pt x="2655595" y="637845"/>
                    <a:pt x="2663664" y="629775"/>
                    <a:pt x="2673619" y="629775"/>
                  </a:cubicBezTo>
                  <a:close/>
                  <a:moveTo>
                    <a:pt x="2331156" y="629775"/>
                  </a:moveTo>
                  <a:cubicBezTo>
                    <a:pt x="2341111" y="629775"/>
                    <a:pt x="2349181" y="637845"/>
                    <a:pt x="2349181" y="647799"/>
                  </a:cubicBezTo>
                  <a:cubicBezTo>
                    <a:pt x="2349181" y="657754"/>
                    <a:pt x="2341111" y="665824"/>
                    <a:pt x="2331156" y="665824"/>
                  </a:cubicBezTo>
                  <a:cubicBezTo>
                    <a:pt x="2321202" y="665824"/>
                    <a:pt x="2313132" y="657754"/>
                    <a:pt x="2313132" y="647799"/>
                  </a:cubicBezTo>
                  <a:cubicBezTo>
                    <a:pt x="2313132" y="637845"/>
                    <a:pt x="2321202" y="629775"/>
                    <a:pt x="2331156" y="629775"/>
                  </a:cubicBezTo>
                  <a:close/>
                  <a:moveTo>
                    <a:pt x="1514049" y="629775"/>
                  </a:moveTo>
                  <a:cubicBezTo>
                    <a:pt x="1524004" y="629775"/>
                    <a:pt x="1532074" y="637845"/>
                    <a:pt x="1532074" y="647799"/>
                  </a:cubicBezTo>
                  <a:cubicBezTo>
                    <a:pt x="1532074" y="657754"/>
                    <a:pt x="1524004" y="665824"/>
                    <a:pt x="1514049" y="665824"/>
                  </a:cubicBezTo>
                  <a:cubicBezTo>
                    <a:pt x="1504095" y="665824"/>
                    <a:pt x="1496025" y="657754"/>
                    <a:pt x="1496025" y="647799"/>
                  </a:cubicBezTo>
                  <a:cubicBezTo>
                    <a:pt x="1496025" y="637845"/>
                    <a:pt x="1504095" y="629775"/>
                    <a:pt x="1514049" y="629775"/>
                  </a:cubicBezTo>
                  <a:close/>
                  <a:moveTo>
                    <a:pt x="901219" y="629775"/>
                  </a:moveTo>
                  <a:cubicBezTo>
                    <a:pt x="911174" y="629775"/>
                    <a:pt x="919244" y="637845"/>
                    <a:pt x="919244" y="647799"/>
                  </a:cubicBezTo>
                  <a:cubicBezTo>
                    <a:pt x="919244" y="657754"/>
                    <a:pt x="911174" y="665824"/>
                    <a:pt x="901219" y="665824"/>
                  </a:cubicBezTo>
                  <a:cubicBezTo>
                    <a:pt x="891265" y="665824"/>
                    <a:pt x="883195" y="657754"/>
                    <a:pt x="883195" y="647799"/>
                  </a:cubicBezTo>
                  <a:cubicBezTo>
                    <a:pt x="883195" y="637845"/>
                    <a:pt x="891265" y="629775"/>
                    <a:pt x="901219" y="629775"/>
                  </a:cubicBezTo>
                  <a:close/>
                  <a:moveTo>
                    <a:pt x="5827891" y="617758"/>
                  </a:moveTo>
                  <a:cubicBezTo>
                    <a:pt x="5837846" y="617758"/>
                    <a:pt x="5845916" y="625828"/>
                    <a:pt x="5845916" y="635783"/>
                  </a:cubicBezTo>
                  <a:cubicBezTo>
                    <a:pt x="5845916" y="645737"/>
                    <a:pt x="5837846" y="653807"/>
                    <a:pt x="5827891" y="653807"/>
                  </a:cubicBezTo>
                  <a:cubicBezTo>
                    <a:pt x="5817936" y="653807"/>
                    <a:pt x="5809867" y="645737"/>
                    <a:pt x="5809867" y="635783"/>
                  </a:cubicBezTo>
                  <a:cubicBezTo>
                    <a:pt x="5809867" y="625828"/>
                    <a:pt x="5817936" y="617758"/>
                    <a:pt x="5827891" y="617758"/>
                  </a:cubicBezTo>
                  <a:close/>
                  <a:moveTo>
                    <a:pt x="2469343" y="617758"/>
                  </a:moveTo>
                  <a:cubicBezTo>
                    <a:pt x="2479298" y="617758"/>
                    <a:pt x="2487368" y="625828"/>
                    <a:pt x="2487368" y="635783"/>
                  </a:cubicBezTo>
                  <a:cubicBezTo>
                    <a:pt x="2487368" y="645737"/>
                    <a:pt x="2479298" y="653807"/>
                    <a:pt x="2469343" y="653807"/>
                  </a:cubicBezTo>
                  <a:cubicBezTo>
                    <a:pt x="2459388" y="653807"/>
                    <a:pt x="2451319" y="645737"/>
                    <a:pt x="2451319" y="635783"/>
                  </a:cubicBezTo>
                  <a:cubicBezTo>
                    <a:pt x="2451319" y="625828"/>
                    <a:pt x="2459388" y="617758"/>
                    <a:pt x="2469343" y="617758"/>
                  </a:cubicBezTo>
                  <a:close/>
                  <a:moveTo>
                    <a:pt x="6110273" y="611750"/>
                  </a:moveTo>
                  <a:cubicBezTo>
                    <a:pt x="6120228" y="611750"/>
                    <a:pt x="6128298" y="619819"/>
                    <a:pt x="6128298" y="629774"/>
                  </a:cubicBezTo>
                  <a:cubicBezTo>
                    <a:pt x="6128298" y="639729"/>
                    <a:pt x="6120228" y="647799"/>
                    <a:pt x="6110273" y="647799"/>
                  </a:cubicBezTo>
                  <a:cubicBezTo>
                    <a:pt x="6100318" y="647799"/>
                    <a:pt x="6092248" y="639729"/>
                    <a:pt x="6092248" y="629774"/>
                  </a:cubicBezTo>
                  <a:cubicBezTo>
                    <a:pt x="6092248" y="619819"/>
                    <a:pt x="6100318" y="611750"/>
                    <a:pt x="6110273" y="611750"/>
                  </a:cubicBezTo>
                  <a:close/>
                  <a:moveTo>
                    <a:pt x="3598872" y="611750"/>
                  </a:moveTo>
                  <a:cubicBezTo>
                    <a:pt x="3608827" y="611750"/>
                    <a:pt x="3616897" y="619819"/>
                    <a:pt x="3616897" y="629774"/>
                  </a:cubicBezTo>
                  <a:cubicBezTo>
                    <a:pt x="3616897" y="639729"/>
                    <a:pt x="3608827" y="647799"/>
                    <a:pt x="3598872" y="647799"/>
                  </a:cubicBezTo>
                  <a:cubicBezTo>
                    <a:pt x="3588918" y="647799"/>
                    <a:pt x="3580848" y="639729"/>
                    <a:pt x="3580848" y="629774"/>
                  </a:cubicBezTo>
                  <a:cubicBezTo>
                    <a:pt x="3580848" y="619819"/>
                    <a:pt x="3588918" y="611750"/>
                    <a:pt x="3598872" y="611750"/>
                  </a:cubicBezTo>
                  <a:close/>
                  <a:moveTo>
                    <a:pt x="2150912" y="611750"/>
                  </a:moveTo>
                  <a:cubicBezTo>
                    <a:pt x="2160867" y="611750"/>
                    <a:pt x="2168937" y="619819"/>
                    <a:pt x="2168937" y="629774"/>
                  </a:cubicBezTo>
                  <a:cubicBezTo>
                    <a:pt x="2168937" y="639729"/>
                    <a:pt x="2160867" y="647799"/>
                    <a:pt x="2150912" y="647799"/>
                  </a:cubicBezTo>
                  <a:cubicBezTo>
                    <a:pt x="2140958" y="647799"/>
                    <a:pt x="2132888" y="639729"/>
                    <a:pt x="2132888" y="629774"/>
                  </a:cubicBezTo>
                  <a:cubicBezTo>
                    <a:pt x="2132888" y="619819"/>
                    <a:pt x="2140958" y="611750"/>
                    <a:pt x="2150912" y="611750"/>
                  </a:cubicBezTo>
                  <a:close/>
                  <a:moveTo>
                    <a:pt x="2036758" y="605742"/>
                  </a:moveTo>
                  <a:cubicBezTo>
                    <a:pt x="2046712" y="605742"/>
                    <a:pt x="2054782" y="613812"/>
                    <a:pt x="2054782" y="623766"/>
                  </a:cubicBezTo>
                  <a:cubicBezTo>
                    <a:pt x="2054782" y="633721"/>
                    <a:pt x="2046712" y="641791"/>
                    <a:pt x="2036758" y="641791"/>
                  </a:cubicBezTo>
                  <a:cubicBezTo>
                    <a:pt x="2026803" y="641791"/>
                    <a:pt x="2018733" y="633721"/>
                    <a:pt x="2018733" y="623766"/>
                  </a:cubicBezTo>
                  <a:cubicBezTo>
                    <a:pt x="2018733" y="613812"/>
                    <a:pt x="2026803" y="605742"/>
                    <a:pt x="2036758" y="605742"/>
                  </a:cubicBezTo>
                  <a:close/>
                  <a:moveTo>
                    <a:pt x="1652236" y="605742"/>
                  </a:moveTo>
                  <a:cubicBezTo>
                    <a:pt x="1662191" y="605742"/>
                    <a:pt x="1670261" y="613812"/>
                    <a:pt x="1670261" y="623766"/>
                  </a:cubicBezTo>
                  <a:cubicBezTo>
                    <a:pt x="1670261" y="633721"/>
                    <a:pt x="1662191" y="641791"/>
                    <a:pt x="1652236" y="641791"/>
                  </a:cubicBezTo>
                  <a:cubicBezTo>
                    <a:pt x="1642282" y="641791"/>
                    <a:pt x="1634212" y="633721"/>
                    <a:pt x="1634212" y="623766"/>
                  </a:cubicBezTo>
                  <a:cubicBezTo>
                    <a:pt x="1634212" y="613812"/>
                    <a:pt x="1642282" y="605742"/>
                    <a:pt x="1652236" y="605742"/>
                  </a:cubicBezTo>
                  <a:close/>
                  <a:moveTo>
                    <a:pt x="1027390" y="605742"/>
                  </a:moveTo>
                  <a:cubicBezTo>
                    <a:pt x="1037345" y="605742"/>
                    <a:pt x="1045415" y="613812"/>
                    <a:pt x="1045415" y="623766"/>
                  </a:cubicBezTo>
                  <a:cubicBezTo>
                    <a:pt x="1045415" y="633721"/>
                    <a:pt x="1037345" y="641791"/>
                    <a:pt x="1027390" y="641791"/>
                  </a:cubicBezTo>
                  <a:cubicBezTo>
                    <a:pt x="1017436" y="641791"/>
                    <a:pt x="1009366" y="633721"/>
                    <a:pt x="1009366" y="623766"/>
                  </a:cubicBezTo>
                  <a:cubicBezTo>
                    <a:pt x="1009366" y="613812"/>
                    <a:pt x="1017436" y="605742"/>
                    <a:pt x="1027390" y="605742"/>
                  </a:cubicBezTo>
                  <a:close/>
                  <a:moveTo>
                    <a:pt x="504684" y="605742"/>
                  </a:moveTo>
                  <a:cubicBezTo>
                    <a:pt x="514638" y="605742"/>
                    <a:pt x="522708" y="613812"/>
                    <a:pt x="522708" y="623766"/>
                  </a:cubicBezTo>
                  <a:cubicBezTo>
                    <a:pt x="522708" y="633721"/>
                    <a:pt x="514638" y="641791"/>
                    <a:pt x="504684" y="641791"/>
                  </a:cubicBezTo>
                  <a:cubicBezTo>
                    <a:pt x="494729" y="641791"/>
                    <a:pt x="486659" y="633721"/>
                    <a:pt x="486659" y="623766"/>
                  </a:cubicBezTo>
                  <a:cubicBezTo>
                    <a:pt x="486659" y="613812"/>
                    <a:pt x="494729" y="605742"/>
                    <a:pt x="504684" y="605742"/>
                  </a:cubicBezTo>
                  <a:close/>
                  <a:moveTo>
                    <a:pt x="378512" y="605742"/>
                  </a:moveTo>
                  <a:cubicBezTo>
                    <a:pt x="388467" y="605742"/>
                    <a:pt x="396537" y="613812"/>
                    <a:pt x="396537" y="623766"/>
                  </a:cubicBezTo>
                  <a:cubicBezTo>
                    <a:pt x="396537" y="633721"/>
                    <a:pt x="388467" y="641791"/>
                    <a:pt x="378512" y="641791"/>
                  </a:cubicBezTo>
                  <a:cubicBezTo>
                    <a:pt x="368558" y="641791"/>
                    <a:pt x="360488" y="633721"/>
                    <a:pt x="360488" y="623766"/>
                  </a:cubicBezTo>
                  <a:cubicBezTo>
                    <a:pt x="360488" y="613812"/>
                    <a:pt x="368558" y="605742"/>
                    <a:pt x="378512" y="605742"/>
                  </a:cubicBezTo>
                  <a:close/>
                  <a:moveTo>
                    <a:pt x="3358547" y="599734"/>
                  </a:moveTo>
                  <a:cubicBezTo>
                    <a:pt x="3368502" y="599734"/>
                    <a:pt x="3376572" y="607804"/>
                    <a:pt x="3376572" y="617758"/>
                  </a:cubicBezTo>
                  <a:cubicBezTo>
                    <a:pt x="3376572" y="627713"/>
                    <a:pt x="3368502" y="635783"/>
                    <a:pt x="3358547" y="635783"/>
                  </a:cubicBezTo>
                  <a:cubicBezTo>
                    <a:pt x="3348593" y="635783"/>
                    <a:pt x="3340523" y="627713"/>
                    <a:pt x="3340523" y="617758"/>
                  </a:cubicBezTo>
                  <a:cubicBezTo>
                    <a:pt x="3340523" y="607804"/>
                    <a:pt x="3348593" y="599734"/>
                    <a:pt x="3358547" y="599734"/>
                  </a:cubicBezTo>
                  <a:close/>
                  <a:moveTo>
                    <a:pt x="3887263" y="593726"/>
                  </a:moveTo>
                  <a:cubicBezTo>
                    <a:pt x="3897218" y="593726"/>
                    <a:pt x="3905288" y="601796"/>
                    <a:pt x="3905288" y="611750"/>
                  </a:cubicBezTo>
                  <a:cubicBezTo>
                    <a:pt x="3905288" y="621705"/>
                    <a:pt x="3897218" y="629775"/>
                    <a:pt x="3887263" y="629775"/>
                  </a:cubicBezTo>
                  <a:cubicBezTo>
                    <a:pt x="3877308" y="629775"/>
                    <a:pt x="3869238" y="621705"/>
                    <a:pt x="3869238" y="611750"/>
                  </a:cubicBezTo>
                  <a:cubicBezTo>
                    <a:pt x="3869238" y="601796"/>
                    <a:pt x="3877308" y="593726"/>
                    <a:pt x="3887263" y="593726"/>
                  </a:cubicBezTo>
                  <a:close/>
                  <a:moveTo>
                    <a:pt x="5623614" y="587718"/>
                  </a:moveTo>
                  <a:cubicBezTo>
                    <a:pt x="5633569" y="587718"/>
                    <a:pt x="5641639" y="595788"/>
                    <a:pt x="5641639" y="605743"/>
                  </a:cubicBezTo>
                  <a:cubicBezTo>
                    <a:pt x="5641639" y="615697"/>
                    <a:pt x="5633569" y="623767"/>
                    <a:pt x="5623614" y="623767"/>
                  </a:cubicBezTo>
                  <a:cubicBezTo>
                    <a:pt x="5613659" y="623767"/>
                    <a:pt x="5605590" y="615697"/>
                    <a:pt x="5605590" y="605743"/>
                  </a:cubicBezTo>
                  <a:cubicBezTo>
                    <a:pt x="5605590" y="595788"/>
                    <a:pt x="5613659" y="587718"/>
                    <a:pt x="5623614" y="587718"/>
                  </a:cubicBezTo>
                  <a:close/>
                  <a:moveTo>
                    <a:pt x="4157629" y="587718"/>
                  </a:moveTo>
                  <a:cubicBezTo>
                    <a:pt x="4167584" y="587718"/>
                    <a:pt x="4175654" y="595788"/>
                    <a:pt x="4175654" y="605743"/>
                  </a:cubicBezTo>
                  <a:cubicBezTo>
                    <a:pt x="4175654" y="615697"/>
                    <a:pt x="4167584" y="623767"/>
                    <a:pt x="4157629" y="623767"/>
                  </a:cubicBezTo>
                  <a:cubicBezTo>
                    <a:pt x="4147674" y="623767"/>
                    <a:pt x="4139604" y="615697"/>
                    <a:pt x="4139604" y="605743"/>
                  </a:cubicBezTo>
                  <a:cubicBezTo>
                    <a:pt x="4139604" y="595788"/>
                    <a:pt x="4147674" y="587718"/>
                    <a:pt x="4157629" y="587718"/>
                  </a:cubicBezTo>
                  <a:close/>
                  <a:moveTo>
                    <a:pt x="1886555" y="587718"/>
                  </a:moveTo>
                  <a:cubicBezTo>
                    <a:pt x="1896509" y="587718"/>
                    <a:pt x="1904579" y="595788"/>
                    <a:pt x="1904579" y="605743"/>
                  </a:cubicBezTo>
                  <a:cubicBezTo>
                    <a:pt x="1904579" y="615697"/>
                    <a:pt x="1896509" y="623767"/>
                    <a:pt x="1886555" y="623767"/>
                  </a:cubicBezTo>
                  <a:cubicBezTo>
                    <a:pt x="1876600" y="623767"/>
                    <a:pt x="1868530" y="615697"/>
                    <a:pt x="1868530" y="605743"/>
                  </a:cubicBezTo>
                  <a:cubicBezTo>
                    <a:pt x="1868530" y="595788"/>
                    <a:pt x="1876600" y="587718"/>
                    <a:pt x="1886555" y="587718"/>
                  </a:cubicBezTo>
                  <a:close/>
                  <a:moveTo>
                    <a:pt x="1147553" y="587718"/>
                  </a:moveTo>
                  <a:cubicBezTo>
                    <a:pt x="1157508" y="587718"/>
                    <a:pt x="1165578" y="595788"/>
                    <a:pt x="1165578" y="605743"/>
                  </a:cubicBezTo>
                  <a:cubicBezTo>
                    <a:pt x="1165578" y="615697"/>
                    <a:pt x="1157508" y="623767"/>
                    <a:pt x="1147553" y="623767"/>
                  </a:cubicBezTo>
                  <a:cubicBezTo>
                    <a:pt x="1137599" y="623767"/>
                    <a:pt x="1129529" y="615697"/>
                    <a:pt x="1129529" y="605743"/>
                  </a:cubicBezTo>
                  <a:cubicBezTo>
                    <a:pt x="1129529" y="595788"/>
                    <a:pt x="1137599" y="587718"/>
                    <a:pt x="1147553" y="587718"/>
                  </a:cubicBezTo>
                  <a:close/>
                  <a:moveTo>
                    <a:pt x="6212411" y="581710"/>
                  </a:moveTo>
                  <a:cubicBezTo>
                    <a:pt x="6222366" y="581710"/>
                    <a:pt x="6230436" y="589779"/>
                    <a:pt x="6230436" y="599734"/>
                  </a:cubicBezTo>
                  <a:cubicBezTo>
                    <a:pt x="6230436" y="609689"/>
                    <a:pt x="6222366" y="617759"/>
                    <a:pt x="6212411" y="617759"/>
                  </a:cubicBezTo>
                  <a:cubicBezTo>
                    <a:pt x="6202457" y="617759"/>
                    <a:pt x="6194387" y="609689"/>
                    <a:pt x="6194387" y="599734"/>
                  </a:cubicBezTo>
                  <a:cubicBezTo>
                    <a:pt x="6194387" y="589779"/>
                    <a:pt x="6202457" y="581710"/>
                    <a:pt x="6212411" y="581710"/>
                  </a:cubicBezTo>
                  <a:close/>
                  <a:moveTo>
                    <a:pt x="3478710" y="581710"/>
                  </a:moveTo>
                  <a:cubicBezTo>
                    <a:pt x="3488665" y="581710"/>
                    <a:pt x="3496735" y="589779"/>
                    <a:pt x="3496735" y="599734"/>
                  </a:cubicBezTo>
                  <a:cubicBezTo>
                    <a:pt x="3496735" y="609689"/>
                    <a:pt x="3488665" y="617759"/>
                    <a:pt x="3478710" y="617759"/>
                  </a:cubicBezTo>
                  <a:cubicBezTo>
                    <a:pt x="3468756" y="617759"/>
                    <a:pt x="3460686" y="609689"/>
                    <a:pt x="3460686" y="599734"/>
                  </a:cubicBezTo>
                  <a:cubicBezTo>
                    <a:pt x="3460686" y="589779"/>
                    <a:pt x="3468756" y="581710"/>
                    <a:pt x="3478710" y="581710"/>
                  </a:cubicBezTo>
                  <a:close/>
                  <a:moveTo>
                    <a:pt x="2883904" y="581710"/>
                  </a:moveTo>
                  <a:cubicBezTo>
                    <a:pt x="2893859" y="581710"/>
                    <a:pt x="2901929" y="589779"/>
                    <a:pt x="2901929" y="599734"/>
                  </a:cubicBezTo>
                  <a:cubicBezTo>
                    <a:pt x="2901929" y="609689"/>
                    <a:pt x="2893859" y="617759"/>
                    <a:pt x="2883904" y="617759"/>
                  </a:cubicBezTo>
                  <a:cubicBezTo>
                    <a:pt x="2873949" y="617759"/>
                    <a:pt x="2865880" y="609689"/>
                    <a:pt x="2865880" y="599734"/>
                  </a:cubicBezTo>
                  <a:cubicBezTo>
                    <a:pt x="2865880" y="589779"/>
                    <a:pt x="2873949" y="581710"/>
                    <a:pt x="2883904" y="581710"/>
                  </a:cubicBezTo>
                  <a:close/>
                  <a:moveTo>
                    <a:pt x="4488076" y="575702"/>
                  </a:moveTo>
                  <a:cubicBezTo>
                    <a:pt x="4498031" y="575702"/>
                    <a:pt x="4506101" y="583772"/>
                    <a:pt x="4506101" y="593726"/>
                  </a:cubicBezTo>
                  <a:cubicBezTo>
                    <a:pt x="4506101" y="603681"/>
                    <a:pt x="4498031" y="611751"/>
                    <a:pt x="4488076" y="611751"/>
                  </a:cubicBezTo>
                  <a:cubicBezTo>
                    <a:pt x="4478121" y="611751"/>
                    <a:pt x="4470051" y="603681"/>
                    <a:pt x="4470051" y="593726"/>
                  </a:cubicBezTo>
                  <a:cubicBezTo>
                    <a:pt x="4470051" y="583772"/>
                    <a:pt x="4478121" y="575702"/>
                    <a:pt x="4488076" y="575702"/>
                  </a:cubicBezTo>
                  <a:close/>
                  <a:moveTo>
                    <a:pt x="4313840" y="575702"/>
                  </a:moveTo>
                  <a:cubicBezTo>
                    <a:pt x="4323795" y="575702"/>
                    <a:pt x="4331865" y="583772"/>
                    <a:pt x="4331865" y="593726"/>
                  </a:cubicBezTo>
                  <a:cubicBezTo>
                    <a:pt x="4331865" y="603681"/>
                    <a:pt x="4323795" y="611751"/>
                    <a:pt x="4313840" y="611751"/>
                  </a:cubicBezTo>
                  <a:cubicBezTo>
                    <a:pt x="4303886" y="611751"/>
                    <a:pt x="4295816" y="603681"/>
                    <a:pt x="4295816" y="593726"/>
                  </a:cubicBezTo>
                  <a:cubicBezTo>
                    <a:pt x="4295816" y="583772"/>
                    <a:pt x="4303886" y="575702"/>
                    <a:pt x="4313840" y="575702"/>
                  </a:cubicBezTo>
                  <a:close/>
                  <a:moveTo>
                    <a:pt x="1381870" y="569693"/>
                  </a:moveTo>
                  <a:cubicBezTo>
                    <a:pt x="1391825" y="569693"/>
                    <a:pt x="1399895" y="577763"/>
                    <a:pt x="1399895" y="587717"/>
                  </a:cubicBezTo>
                  <a:cubicBezTo>
                    <a:pt x="1399895" y="597672"/>
                    <a:pt x="1391825" y="605742"/>
                    <a:pt x="1381870" y="605742"/>
                  </a:cubicBezTo>
                  <a:cubicBezTo>
                    <a:pt x="1371916" y="605742"/>
                    <a:pt x="1363846" y="597672"/>
                    <a:pt x="1363846" y="587717"/>
                  </a:cubicBezTo>
                  <a:cubicBezTo>
                    <a:pt x="1363846" y="577763"/>
                    <a:pt x="1371916" y="569693"/>
                    <a:pt x="1381870" y="569693"/>
                  </a:cubicBezTo>
                  <a:close/>
                  <a:moveTo>
                    <a:pt x="126170" y="563685"/>
                  </a:moveTo>
                  <a:cubicBezTo>
                    <a:pt x="136125" y="563685"/>
                    <a:pt x="144195" y="571755"/>
                    <a:pt x="144195" y="581709"/>
                  </a:cubicBezTo>
                  <a:cubicBezTo>
                    <a:pt x="144195" y="591664"/>
                    <a:pt x="136125" y="599734"/>
                    <a:pt x="126170" y="599734"/>
                  </a:cubicBezTo>
                  <a:cubicBezTo>
                    <a:pt x="116216" y="599734"/>
                    <a:pt x="108146" y="591664"/>
                    <a:pt x="108146" y="581709"/>
                  </a:cubicBezTo>
                  <a:cubicBezTo>
                    <a:pt x="108146" y="571755"/>
                    <a:pt x="116216" y="563685"/>
                    <a:pt x="126170" y="563685"/>
                  </a:cubicBezTo>
                  <a:close/>
                  <a:moveTo>
                    <a:pt x="2583497" y="557677"/>
                  </a:moveTo>
                  <a:cubicBezTo>
                    <a:pt x="2593452" y="557677"/>
                    <a:pt x="2601522" y="565747"/>
                    <a:pt x="2601522" y="575702"/>
                  </a:cubicBezTo>
                  <a:cubicBezTo>
                    <a:pt x="2601522" y="585656"/>
                    <a:pt x="2593452" y="593726"/>
                    <a:pt x="2583497" y="593726"/>
                  </a:cubicBezTo>
                  <a:cubicBezTo>
                    <a:pt x="2573542" y="593726"/>
                    <a:pt x="2565473" y="585656"/>
                    <a:pt x="2565473" y="575702"/>
                  </a:cubicBezTo>
                  <a:cubicBezTo>
                    <a:pt x="2565473" y="565747"/>
                    <a:pt x="2573542" y="557677"/>
                    <a:pt x="2583497" y="557677"/>
                  </a:cubicBezTo>
                  <a:close/>
                  <a:moveTo>
                    <a:pt x="246333" y="557677"/>
                  </a:moveTo>
                  <a:cubicBezTo>
                    <a:pt x="256288" y="557677"/>
                    <a:pt x="264358" y="565747"/>
                    <a:pt x="264358" y="575702"/>
                  </a:cubicBezTo>
                  <a:cubicBezTo>
                    <a:pt x="264358" y="585656"/>
                    <a:pt x="256288" y="593726"/>
                    <a:pt x="246333" y="593726"/>
                  </a:cubicBezTo>
                  <a:cubicBezTo>
                    <a:pt x="236379" y="593726"/>
                    <a:pt x="228309" y="585656"/>
                    <a:pt x="228309" y="575702"/>
                  </a:cubicBezTo>
                  <a:cubicBezTo>
                    <a:pt x="228309" y="565747"/>
                    <a:pt x="236379" y="557677"/>
                    <a:pt x="246333" y="557677"/>
                  </a:cubicBezTo>
                  <a:close/>
                  <a:moveTo>
                    <a:pt x="1736351" y="551669"/>
                  </a:moveTo>
                  <a:cubicBezTo>
                    <a:pt x="1746305" y="551669"/>
                    <a:pt x="1754375" y="559738"/>
                    <a:pt x="1754375" y="569693"/>
                  </a:cubicBezTo>
                  <a:cubicBezTo>
                    <a:pt x="1754375" y="579648"/>
                    <a:pt x="1746305" y="587718"/>
                    <a:pt x="1736351" y="587718"/>
                  </a:cubicBezTo>
                  <a:cubicBezTo>
                    <a:pt x="1726396" y="587718"/>
                    <a:pt x="1718326" y="579648"/>
                    <a:pt x="1718326" y="569693"/>
                  </a:cubicBezTo>
                  <a:cubicBezTo>
                    <a:pt x="1718326" y="559738"/>
                    <a:pt x="1726396" y="551669"/>
                    <a:pt x="1736351" y="551669"/>
                  </a:cubicBezTo>
                  <a:close/>
                  <a:moveTo>
                    <a:pt x="3731051" y="545661"/>
                  </a:moveTo>
                  <a:cubicBezTo>
                    <a:pt x="3741006" y="545661"/>
                    <a:pt x="3749076" y="553731"/>
                    <a:pt x="3749076" y="563685"/>
                  </a:cubicBezTo>
                  <a:cubicBezTo>
                    <a:pt x="3749076" y="573640"/>
                    <a:pt x="3741006" y="581710"/>
                    <a:pt x="3731051" y="581710"/>
                  </a:cubicBezTo>
                  <a:cubicBezTo>
                    <a:pt x="3721096" y="581710"/>
                    <a:pt x="3713027" y="573640"/>
                    <a:pt x="3713027" y="563685"/>
                  </a:cubicBezTo>
                  <a:cubicBezTo>
                    <a:pt x="3713027" y="553731"/>
                    <a:pt x="3721096" y="545661"/>
                    <a:pt x="3731051" y="545661"/>
                  </a:cubicBezTo>
                  <a:close/>
                  <a:moveTo>
                    <a:pt x="2763741" y="545661"/>
                  </a:moveTo>
                  <a:cubicBezTo>
                    <a:pt x="2773696" y="545661"/>
                    <a:pt x="2781766" y="553731"/>
                    <a:pt x="2781766" y="563685"/>
                  </a:cubicBezTo>
                  <a:cubicBezTo>
                    <a:pt x="2781766" y="573640"/>
                    <a:pt x="2773696" y="581710"/>
                    <a:pt x="2763741" y="581710"/>
                  </a:cubicBezTo>
                  <a:cubicBezTo>
                    <a:pt x="2753786" y="581710"/>
                    <a:pt x="2745717" y="573640"/>
                    <a:pt x="2745717" y="563685"/>
                  </a:cubicBezTo>
                  <a:cubicBezTo>
                    <a:pt x="2745717" y="553731"/>
                    <a:pt x="2753786" y="545661"/>
                    <a:pt x="2763741" y="545661"/>
                  </a:cubicBezTo>
                  <a:close/>
                  <a:moveTo>
                    <a:pt x="726984" y="545661"/>
                  </a:moveTo>
                  <a:cubicBezTo>
                    <a:pt x="736939" y="545661"/>
                    <a:pt x="745009" y="553731"/>
                    <a:pt x="745009" y="563685"/>
                  </a:cubicBezTo>
                  <a:cubicBezTo>
                    <a:pt x="745009" y="573640"/>
                    <a:pt x="736939" y="581710"/>
                    <a:pt x="726984" y="581710"/>
                  </a:cubicBezTo>
                  <a:cubicBezTo>
                    <a:pt x="717030" y="581710"/>
                    <a:pt x="708960" y="573640"/>
                    <a:pt x="708960" y="563685"/>
                  </a:cubicBezTo>
                  <a:cubicBezTo>
                    <a:pt x="708960" y="553731"/>
                    <a:pt x="717030" y="545661"/>
                    <a:pt x="726984" y="545661"/>
                  </a:cubicBezTo>
                  <a:close/>
                  <a:moveTo>
                    <a:pt x="3136246" y="539653"/>
                  </a:moveTo>
                  <a:cubicBezTo>
                    <a:pt x="3146201" y="539653"/>
                    <a:pt x="3154271" y="547723"/>
                    <a:pt x="3154271" y="557677"/>
                  </a:cubicBezTo>
                  <a:cubicBezTo>
                    <a:pt x="3154271" y="567632"/>
                    <a:pt x="3146201" y="575702"/>
                    <a:pt x="3136246" y="575702"/>
                  </a:cubicBezTo>
                  <a:cubicBezTo>
                    <a:pt x="3126291" y="575702"/>
                    <a:pt x="3118221" y="567632"/>
                    <a:pt x="3118221" y="557677"/>
                  </a:cubicBezTo>
                  <a:cubicBezTo>
                    <a:pt x="3118221" y="547723"/>
                    <a:pt x="3126291" y="539653"/>
                    <a:pt x="3136246" y="539653"/>
                  </a:cubicBezTo>
                  <a:close/>
                  <a:moveTo>
                    <a:pt x="3004067" y="539653"/>
                  </a:moveTo>
                  <a:cubicBezTo>
                    <a:pt x="3014022" y="539653"/>
                    <a:pt x="3022092" y="547723"/>
                    <a:pt x="3022092" y="557677"/>
                  </a:cubicBezTo>
                  <a:cubicBezTo>
                    <a:pt x="3022092" y="567632"/>
                    <a:pt x="3014022" y="575702"/>
                    <a:pt x="3004067" y="575702"/>
                  </a:cubicBezTo>
                  <a:cubicBezTo>
                    <a:pt x="2994112" y="575702"/>
                    <a:pt x="2986043" y="567632"/>
                    <a:pt x="2986043" y="557677"/>
                  </a:cubicBezTo>
                  <a:cubicBezTo>
                    <a:pt x="2986043" y="547723"/>
                    <a:pt x="2994112" y="539653"/>
                    <a:pt x="3004067" y="539653"/>
                  </a:cubicBezTo>
                  <a:close/>
                  <a:moveTo>
                    <a:pt x="835130" y="539653"/>
                  </a:moveTo>
                  <a:cubicBezTo>
                    <a:pt x="841767" y="539653"/>
                    <a:pt x="847146" y="545033"/>
                    <a:pt x="847146" y="551669"/>
                  </a:cubicBezTo>
                  <a:cubicBezTo>
                    <a:pt x="847146" y="558306"/>
                    <a:pt x="841767" y="563685"/>
                    <a:pt x="835130" y="563685"/>
                  </a:cubicBezTo>
                  <a:cubicBezTo>
                    <a:pt x="828494" y="563685"/>
                    <a:pt x="823114" y="558305"/>
                    <a:pt x="823114" y="551669"/>
                  </a:cubicBezTo>
                  <a:cubicBezTo>
                    <a:pt x="823114" y="545033"/>
                    <a:pt x="828494" y="539653"/>
                    <a:pt x="835130" y="539653"/>
                  </a:cubicBezTo>
                  <a:close/>
                  <a:moveTo>
                    <a:pt x="612829" y="539653"/>
                  </a:moveTo>
                  <a:cubicBezTo>
                    <a:pt x="622784" y="539653"/>
                    <a:pt x="630854" y="547723"/>
                    <a:pt x="630854" y="557677"/>
                  </a:cubicBezTo>
                  <a:cubicBezTo>
                    <a:pt x="630854" y="567632"/>
                    <a:pt x="622784" y="575702"/>
                    <a:pt x="612829" y="575702"/>
                  </a:cubicBezTo>
                  <a:cubicBezTo>
                    <a:pt x="602875" y="575702"/>
                    <a:pt x="594805" y="567632"/>
                    <a:pt x="594805" y="557677"/>
                  </a:cubicBezTo>
                  <a:cubicBezTo>
                    <a:pt x="594805" y="547723"/>
                    <a:pt x="602875" y="539653"/>
                    <a:pt x="612829" y="539653"/>
                  </a:cubicBezTo>
                  <a:close/>
                  <a:moveTo>
                    <a:pt x="6014143" y="533645"/>
                  </a:moveTo>
                  <a:cubicBezTo>
                    <a:pt x="6024098" y="533645"/>
                    <a:pt x="6032168" y="541715"/>
                    <a:pt x="6032168" y="551669"/>
                  </a:cubicBezTo>
                  <a:cubicBezTo>
                    <a:pt x="6032168" y="561624"/>
                    <a:pt x="6024098" y="569694"/>
                    <a:pt x="6014143" y="569694"/>
                  </a:cubicBezTo>
                  <a:cubicBezTo>
                    <a:pt x="6004188" y="569694"/>
                    <a:pt x="5996119" y="561624"/>
                    <a:pt x="5996119" y="551669"/>
                  </a:cubicBezTo>
                  <a:cubicBezTo>
                    <a:pt x="5996119" y="541715"/>
                    <a:pt x="6004188" y="533645"/>
                    <a:pt x="6014143" y="533645"/>
                  </a:cubicBezTo>
                  <a:close/>
                  <a:moveTo>
                    <a:pt x="5725752" y="533645"/>
                  </a:moveTo>
                  <a:cubicBezTo>
                    <a:pt x="5735707" y="533645"/>
                    <a:pt x="5743777" y="541715"/>
                    <a:pt x="5743777" y="551669"/>
                  </a:cubicBezTo>
                  <a:cubicBezTo>
                    <a:pt x="5743777" y="561624"/>
                    <a:pt x="5735707" y="569694"/>
                    <a:pt x="5725752" y="569694"/>
                  </a:cubicBezTo>
                  <a:cubicBezTo>
                    <a:pt x="5715798" y="569694"/>
                    <a:pt x="5707728" y="561624"/>
                    <a:pt x="5707728" y="551669"/>
                  </a:cubicBezTo>
                  <a:cubicBezTo>
                    <a:pt x="5707728" y="541715"/>
                    <a:pt x="5715798" y="533645"/>
                    <a:pt x="5725752" y="533645"/>
                  </a:cubicBezTo>
                  <a:close/>
                  <a:moveTo>
                    <a:pt x="4013434" y="533645"/>
                  </a:moveTo>
                  <a:cubicBezTo>
                    <a:pt x="4023389" y="533645"/>
                    <a:pt x="4031459" y="541715"/>
                    <a:pt x="4031459" y="551669"/>
                  </a:cubicBezTo>
                  <a:cubicBezTo>
                    <a:pt x="4031459" y="561624"/>
                    <a:pt x="4023389" y="569694"/>
                    <a:pt x="4013434" y="569694"/>
                  </a:cubicBezTo>
                  <a:cubicBezTo>
                    <a:pt x="4003480" y="569694"/>
                    <a:pt x="3995410" y="561624"/>
                    <a:pt x="3995410" y="551669"/>
                  </a:cubicBezTo>
                  <a:cubicBezTo>
                    <a:pt x="3995410" y="541715"/>
                    <a:pt x="4003480" y="533645"/>
                    <a:pt x="4013434" y="533645"/>
                  </a:cubicBezTo>
                  <a:close/>
                  <a:moveTo>
                    <a:pt x="2223009" y="533645"/>
                  </a:moveTo>
                  <a:cubicBezTo>
                    <a:pt x="2232964" y="533645"/>
                    <a:pt x="2241034" y="541715"/>
                    <a:pt x="2241034" y="551669"/>
                  </a:cubicBezTo>
                  <a:cubicBezTo>
                    <a:pt x="2241034" y="561624"/>
                    <a:pt x="2232964" y="569694"/>
                    <a:pt x="2223009" y="569694"/>
                  </a:cubicBezTo>
                  <a:cubicBezTo>
                    <a:pt x="2213055" y="569694"/>
                    <a:pt x="2204985" y="561624"/>
                    <a:pt x="2204985" y="551669"/>
                  </a:cubicBezTo>
                  <a:cubicBezTo>
                    <a:pt x="2204985" y="541715"/>
                    <a:pt x="2213055" y="533645"/>
                    <a:pt x="2223009" y="533645"/>
                  </a:cubicBezTo>
                  <a:close/>
                  <a:moveTo>
                    <a:pt x="1249691" y="533645"/>
                  </a:moveTo>
                  <a:cubicBezTo>
                    <a:pt x="1259646" y="533645"/>
                    <a:pt x="1267716" y="541715"/>
                    <a:pt x="1267716" y="551669"/>
                  </a:cubicBezTo>
                  <a:cubicBezTo>
                    <a:pt x="1267716" y="561624"/>
                    <a:pt x="1259646" y="569694"/>
                    <a:pt x="1249691" y="569694"/>
                  </a:cubicBezTo>
                  <a:cubicBezTo>
                    <a:pt x="1239737" y="569694"/>
                    <a:pt x="1231667" y="561624"/>
                    <a:pt x="1231667" y="551669"/>
                  </a:cubicBezTo>
                  <a:cubicBezTo>
                    <a:pt x="1231667" y="541715"/>
                    <a:pt x="1239737" y="533645"/>
                    <a:pt x="1249691" y="533645"/>
                  </a:cubicBezTo>
                  <a:close/>
                  <a:moveTo>
                    <a:pt x="2409261" y="527636"/>
                  </a:moveTo>
                  <a:cubicBezTo>
                    <a:pt x="2419216" y="527636"/>
                    <a:pt x="2427286" y="535706"/>
                    <a:pt x="2427286" y="545661"/>
                  </a:cubicBezTo>
                  <a:cubicBezTo>
                    <a:pt x="2427286" y="555615"/>
                    <a:pt x="2419216" y="563685"/>
                    <a:pt x="2409261" y="563685"/>
                  </a:cubicBezTo>
                  <a:cubicBezTo>
                    <a:pt x="2399307" y="563685"/>
                    <a:pt x="2391237" y="555615"/>
                    <a:pt x="2391237" y="545661"/>
                  </a:cubicBezTo>
                  <a:cubicBezTo>
                    <a:pt x="2391237" y="535706"/>
                    <a:pt x="2399307" y="527636"/>
                    <a:pt x="2409261" y="527636"/>
                  </a:cubicBezTo>
                  <a:close/>
                  <a:moveTo>
                    <a:pt x="5527484" y="521628"/>
                  </a:moveTo>
                  <a:cubicBezTo>
                    <a:pt x="5537439" y="521628"/>
                    <a:pt x="5545509" y="529697"/>
                    <a:pt x="5545509" y="539652"/>
                  </a:cubicBezTo>
                  <a:cubicBezTo>
                    <a:pt x="5545509" y="549607"/>
                    <a:pt x="5537439" y="557677"/>
                    <a:pt x="5527484" y="557677"/>
                  </a:cubicBezTo>
                  <a:cubicBezTo>
                    <a:pt x="5517529" y="557677"/>
                    <a:pt x="5509460" y="549607"/>
                    <a:pt x="5509460" y="539652"/>
                  </a:cubicBezTo>
                  <a:cubicBezTo>
                    <a:pt x="5509460" y="529697"/>
                    <a:pt x="5517529" y="521628"/>
                    <a:pt x="5527484" y="521628"/>
                  </a:cubicBezTo>
                  <a:close/>
                  <a:moveTo>
                    <a:pt x="4830540" y="521628"/>
                  </a:moveTo>
                  <a:cubicBezTo>
                    <a:pt x="4840495" y="521628"/>
                    <a:pt x="4848565" y="529697"/>
                    <a:pt x="4848565" y="539652"/>
                  </a:cubicBezTo>
                  <a:cubicBezTo>
                    <a:pt x="4848565" y="549607"/>
                    <a:pt x="4840495" y="557677"/>
                    <a:pt x="4830540" y="557677"/>
                  </a:cubicBezTo>
                  <a:cubicBezTo>
                    <a:pt x="4820586" y="557677"/>
                    <a:pt x="4812516" y="549607"/>
                    <a:pt x="4812516" y="539652"/>
                  </a:cubicBezTo>
                  <a:cubicBezTo>
                    <a:pt x="4812516" y="529697"/>
                    <a:pt x="4820586" y="521628"/>
                    <a:pt x="4830540" y="521628"/>
                  </a:cubicBezTo>
                  <a:close/>
                  <a:moveTo>
                    <a:pt x="1514049" y="521628"/>
                  </a:moveTo>
                  <a:cubicBezTo>
                    <a:pt x="1524004" y="521628"/>
                    <a:pt x="1532074" y="529697"/>
                    <a:pt x="1532074" y="539652"/>
                  </a:cubicBezTo>
                  <a:cubicBezTo>
                    <a:pt x="1532074" y="549607"/>
                    <a:pt x="1524004" y="557677"/>
                    <a:pt x="1514049" y="557677"/>
                  </a:cubicBezTo>
                  <a:cubicBezTo>
                    <a:pt x="1504095" y="557677"/>
                    <a:pt x="1496025" y="549607"/>
                    <a:pt x="1496025" y="539652"/>
                  </a:cubicBezTo>
                  <a:cubicBezTo>
                    <a:pt x="1496025" y="529697"/>
                    <a:pt x="1504095" y="521628"/>
                    <a:pt x="1514049" y="521628"/>
                  </a:cubicBezTo>
                  <a:close/>
                  <a:moveTo>
                    <a:pt x="6332574" y="515620"/>
                  </a:moveTo>
                  <a:cubicBezTo>
                    <a:pt x="6342528" y="515620"/>
                    <a:pt x="6350598" y="523690"/>
                    <a:pt x="6350598" y="533644"/>
                  </a:cubicBezTo>
                  <a:cubicBezTo>
                    <a:pt x="6350598" y="543599"/>
                    <a:pt x="6342529" y="551669"/>
                    <a:pt x="6332574" y="551669"/>
                  </a:cubicBezTo>
                  <a:cubicBezTo>
                    <a:pt x="6322620" y="551669"/>
                    <a:pt x="6314549" y="543599"/>
                    <a:pt x="6314549" y="533644"/>
                  </a:cubicBezTo>
                  <a:cubicBezTo>
                    <a:pt x="6314549" y="523690"/>
                    <a:pt x="6322619" y="515620"/>
                    <a:pt x="6332574" y="515620"/>
                  </a:cubicBezTo>
                  <a:close/>
                  <a:moveTo>
                    <a:pt x="5893980" y="509612"/>
                  </a:moveTo>
                  <a:cubicBezTo>
                    <a:pt x="5903935" y="509612"/>
                    <a:pt x="5912005" y="517682"/>
                    <a:pt x="5912005" y="527636"/>
                  </a:cubicBezTo>
                  <a:cubicBezTo>
                    <a:pt x="5912005" y="537591"/>
                    <a:pt x="5903935" y="545661"/>
                    <a:pt x="5893980" y="545661"/>
                  </a:cubicBezTo>
                  <a:cubicBezTo>
                    <a:pt x="5884025" y="545661"/>
                    <a:pt x="5875956" y="537591"/>
                    <a:pt x="5875956" y="527636"/>
                  </a:cubicBezTo>
                  <a:cubicBezTo>
                    <a:pt x="5875956" y="517682"/>
                    <a:pt x="5884025" y="509612"/>
                    <a:pt x="5893980" y="509612"/>
                  </a:cubicBezTo>
                  <a:close/>
                  <a:moveTo>
                    <a:pt x="3244392" y="509612"/>
                  </a:moveTo>
                  <a:cubicBezTo>
                    <a:pt x="3254347" y="509612"/>
                    <a:pt x="3262417" y="517682"/>
                    <a:pt x="3262417" y="527636"/>
                  </a:cubicBezTo>
                  <a:cubicBezTo>
                    <a:pt x="3262417" y="537591"/>
                    <a:pt x="3254347" y="545661"/>
                    <a:pt x="3244392" y="545661"/>
                  </a:cubicBezTo>
                  <a:cubicBezTo>
                    <a:pt x="3234437" y="545661"/>
                    <a:pt x="3226368" y="537591"/>
                    <a:pt x="3226368" y="527636"/>
                  </a:cubicBezTo>
                  <a:cubicBezTo>
                    <a:pt x="3226368" y="517682"/>
                    <a:pt x="3234437" y="509612"/>
                    <a:pt x="3244392" y="509612"/>
                  </a:cubicBezTo>
                  <a:close/>
                  <a:moveTo>
                    <a:pt x="1982684" y="509612"/>
                  </a:moveTo>
                  <a:cubicBezTo>
                    <a:pt x="1992639" y="509612"/>
                    <a:pt x="2000709" y="517682"/>
                    <a:pt x="2000709" y="527636"/>
                  </a:cubicBezTo>
                  <a:cubicBezTo>
                    <a:pt x="2000709" y="537591"/>
                    <a:pt x="1992639" y="545661"/>
                    <a:pt x="1982684" y="545661"/>
                  </a:cubicBezTo>
                  <a:cubicBezTo>
                    <a:pt x="1972730" y="545661"/>
                    <a:pt x="1964660" y="537591"/>
                    <a:pt x="1964660" y="527636"/>
                  </a:cubicBezTo>
                  <a:cubicBezTo>
                    <a:pt x="1964660" y="517682"/>
                    <a:pt x="1972730" y="509612"/>
                    <a:pt x="1982684" y="509612"/>
                  </a:cubicBezTo>
                  <a:close/>
                  <a:moveTo>
                    <a:pt x="5040825" y="503604"/>
                  </a:moveTo>
                  <a:cubicBezTo>
                    <a:pt x="5050780" y="503604"/>
                    <a:pt x="5058850" y="511674"/>
                    <a:pt x="5058850" y="521628"/>
                  </a:cubicBezTo>
                  <a:cubicBezTo>
                    <a:pt x="5058850" y="531583"/>
                    <a:pt x="5050780" y="539653"/>
                    <a:pt x="5040825" y="539653"/>
                  </a:cubicBezTo>
                  <a:cubicBezTo>
                    <a:pt x="5030871" y="539653"/>
                    <a:pt x="5022801" y="531583"/>
                    <a:pt x="5022801" y="521628"/>
                  </a:cubicBezTo>
                  <a:cubicBezTo>
                    <a:pt x="5022801" y="511674"/>
                    <a:pt x="5030871" y="503604"/>
                    <a:pt x="5040825" y="503604"/>
                  </a:cubicBezTo>
                  <a:close/>
                  <a:moveTo>
                    <a:pt x="4926670" y="503604"/>
                  </a:moveTo>
                  <a:cubicBezTo>
                    <a:pt x="4936625" y="503604"/>
                    <a:pt x="4944695" y="511674"/>
                    <a:pt x="4944695" y="521628"/>
                  </a:cubicBezTo>
                  <a:cubicBezTo>
                    <a:pt x="4944695" y="531583"/>
                    <a:pt x="4936625" y="539653"/>
                    <a:pt x="4926670" y="539653"/>
                  </a:cubicBezTo>
                  <a:cubicBezTo>
                    <a:pt x="4916715" y="539653"/>
                    <a:pt x="4908646" y="531583"/>
                    <a:pt x="4908646" y="521628"/>
                  </a:cubicBezTo>
                  <a:cubicBezTo>
                    <a:pt x="4908646" y="511674"/>
                    <a:pt x="4916715" y="503604"/>
                    <a:pt x="4926670" y="503604"/>
                  </a:cubicBezTo>
                  <a:close/>
                  <a:moveTo>
                    <a:pt x="5419337" y="497596"/>
                  </a:moveTo>
                  <a:cubicBezTo>
                    <a:pt x="5429292" y="497596"/>
                    <a:pt x="5437362" y="505666"/>
                    <a:pt x="5437362" y="515621"/>
                  </a:cubicBezTo>
                  <a:cubicBezTo>
                    <a:pt x="5437362" y="525575"/>
                    <a:pt x="5429292" y="533645"/>
                    <a:pt x="5419337" y="533645"/>
                  </a:cubicBezTo>
                  <a:cubicBezTo>
                    <a:pt x="5409382" y="533645"/>
                    <a:pt x="5401312" y="525575"/>
                    <a:pt x="5401312" y="515621"/>
                  </a:cubicBezTo>
                  <a:cubicBezTo>
                    <a:pt x="5401312" y="505666"/>
                    <a:pt x="5409382" y="497596"/>
                    <a:pt x="5419337" y="497596"/>
                  </a:cubicBezTo>
                  <a:close/>
                  <a:moveTo>
                    <a:pt x="3610889" y="497596"/>
                  </a:moveTo>
                  <a:cubicBezTo>
                    <a:pt x="3620844" y="497596"/>
                    <a:pt x="3628914" y="505666"/>
                    <a:pt x="3628914" y="515621"/>
                  </a:cubicBezTo>
                  <a:cubicBezTo>
                    <a:pt x="3628914" y="525575"/>
                    <a:pt x="3620844" y="533645"/>
                    <a:pt x="3610889" y="533645"/>
                  </a:cubicBezTo>
                  <a:cubicBezTo>
                    <a:pt x="3600934" y="533645"/>
                    <a:pt x="3592865" y="525575"/>
                    <a:pt x="3592865" y="515621"/>
                  </a:cubicBezTo>
                  <a:cubicBezTo>
                    <a:pt x="3592865" y="505666"/>
                    <a:pt x="3600934" y="497596"/>
                    <a:pt x="3610889" y="497596"/>
                  </a:cubicBezTo>
                  <a:close/>
                  <a:moveTo>
                    <a:pt x="967309" y="497596"/>
                  </a:moveTo>
                  <a:cubicBezTo>
                    <a:pt x="977264" y="497596"/>
                    <a:pt x="985334" y="505666"/>
                    <a:pt x="985334" y="515621"/>
                  </a:cubicBezTo>
                  <a:cubicBezTo>
                    <a:pt x="985334" y="525575"/>
                    <a:pt x="977264" y="533645"/>
                    <a:pt x="967309" y="533645"/>
                  </a:cubicBezTo>
                  <a:cubicBezTo>
                    <a:pt x="957355" y="533645"/>
                    <a:pt x="949285" y="525575"/>
                    <a:pt x="949285" y="515621"/>
                  </a:cubicBezTo>
                  <a:cubicBezTo>
                    <a:pt x="949285" y="505666"/>
                    <a:pt x="957355" y="497596"/>
                    <a:pt x="967309" y="497596"/>
                  </a:cubicBezTo>
                  <a:close/>
                  <a:moveTo>
                    <a:pt x="450609" y="497596"/>
                  </a:moveTo>
                  <a:cubicBezTo>
                    <a:pt x="460564" y="497596"/>
                    <a:pt x="468634" y="505666"/>
                    <a:pt x="468634" y="515621"/>
                  </a:cubicBezTo>
                  <a:cubicBezTo>
                    <a:pt x="468634" y="525575"/>
                    <a:pt x="460564" y="533645"/>
                    <a:pt x="450609" y="533645"/>
                  </a:cubicBezTo>
                  <a:cubicBezTo>
                    <a:pt x="440655" y="533645"/>
                    <a:pt x="432585" y="525575"/>
                    <a:pt x="432585" y="515621"/>
                  </a:cubicBezTo>
                  <a:cubicBezTo>
                    <a:pt x="432585" y="505666"/>
                    <a:pt x="440655" y="497596"/>
                    <a:pt x="450609" y="497596"/>
                  </a:cubicBezTo>
                  <a:close/>
                  <a:moveTo>
                    <a:pt x="4632272" y="485580"/>
                  </a:moveTo>
                  <a:cubicBezTo>
                    <a:pt x="4642227" y="485580"/>
                    <a:pt x="4650297" y="493650"/>
                    <a:pt x="4650297" y="503604"/>
                  </a:cubicBezTo>
                  <a:cubicBezTo>
                    <a:pt x="4650297" y="513559"/>
                    <a:pt x="4642227" y="521629"/>
                    <a:pt x="4632272" y="521629"/>
                  </a:cubicBezTo>
                  <a:cubicBezTo>
                    <a:pt x="4622317" y="521629"/>
                    <a:pt x="4614248" y="513559"/>
                    <a:pt x="4614248" y="503604"/>
                  </a:cubicBezTo>
                  <a:cubicBezTo>
                    <a:pt x="4614248" y="493650"/>
                    <a:pt x="4622317" y="485580"/>
                    <a:pt x="4632272" y="485580"/>
                  </a:cubicBezTo>
                  <a:close/>
                  <a:moveTo>
                    <a:pt x="4379930" y="485580"/>
                  </a:moveTo>
                  <a:cubicBezTo>
                    <a:pt x="4389885" y="485580"/>
                    <a:pt x="4397955" y="493650"/>
                    <a:pt x="4397955" y="503604"/>
                  </a:cubicBezTo>
                  <a:cubicBezTo>
                    <a:pt x="4397955" y="513559"/>
                    <a:pt x="4389885" y="521629"/>
                    <a:pt x="4379930" y="521629"/>
                  </a:cubicBezTo>
                  <a:cubicBezTo>
                    <a:pt x="4369976" y="521629"/>
                    <a:pt x="4361906" y="513559"/>
                    <a:pt x="4361906" y="503604"/>
                  </a:cubicBezTo>
                  <a:cubicBezTo>
                    <a:pt x="4361906" y="493650"/>
                    <a:pt x="4369976" y="485580"/>
                    <a:pt x="4379930" y="485580"/>
                  </a:cubicBezTo>
                  <a:close/>
                  <a:moveTo>
                    <a:pt x="5160987" y="479571"/>
                  </a:moveTo>
                  <a:cubicBezTo>
                    <a:pt x="5170942" y="479571"/>
                    <a:pt x="5179012" y="487641"/>
                    <a:pt x="5179012" y="497595"/>
                  </a:cubicBezTo>
                  <a:cubicBezTo>
                    <a:pt x="5179012" y="507550"/>
                    <a:pt x="5170942" y="515620"/>
                    <a:pt x="5160987" y="515620"/>
                  </a:cubicBezTo>
                  <a:cubicBezTo>
                    <a:pt x="5151033" y="515620"/>
                    <a:pt x="5142963" y="507550"/>
                    <a:pt x="5142963" y="497595"/>
                  </a:cubicBezTo>
                  <a:cubicBezTo>
                    <a:pt x="5142963" y="487641"/>
                    <a:pt x="5151033" y="479571"/>
                    <a:pt x="5160987" y="479571"/>
                  </a:cubicBezTo>
                  <a:close/>
                  <a:moveTo>
                    <a:pt x="4241743" y="479571"/>
                  </a:moveTo>
                  <a:cubicBezTo>
                    <a:pt x="4251698" y="479571"/>
                    <a:pt x="4259768" y="487641"/>
                    <a:pt x="4259768" y="497595"/>
                  </a:cubicBezTo>
                  <a:cubicBezTo>
                    <a:pt x="4259768" y="507550"/>
                    <a:pt x="4251698" y="515620"/>
                    <a:pt x="4241743" y="515620"/>
                  </a:cubicBezTo>
                  <a:cubicBezTo>
                    <a:pt x="4231788" y="515620"/>
                    <a:pt x="4223719" y="507550"/>
                    <a:pt x="4223719" y="497595"/>
                  </a:cubicBezTo>
                  <a:cubicBezTo>
                    <a:pt x="4223719" y="487641"/>
                    <a:pt x="4231788" y="479571"/>
                    <a:pt x="4241743" y="479571"/>
                  </a:cubicBezTo>
                  <a:close/>
                  <a:moveTo>
                    <a:pt x="3821173" y="479571"/>
                  </a:moveTo>
                  <a:cubicBezTo>
                    <a:pt x="3831128" y="479571"/>
                    <a:pt x="3839198" y="487641"/>
                    <a:pt x="3839198" y="497595"/>
                  </a:cubicBezTo>
                  <a:cubicBezTo>
                    <a:pt x="3839198" y="507550"/>
                    <a:pt x="3831128" y="515620"/>
                    <a:pt x="3821173" y="515620"/>
                  </a:cubicBezTo>
                  <a:cubicBezTo>
                    <a:pt x="3811218" y="515620"/>
                    <a:pt x="3803149" y="507550"/>
                    <a:pt x="3803149" y="497595"/>
                  </a:cubicBezTo>
                  <a:cubicBezTo>
                    <a:pt x="3803149" y="487641"/>
                    <a:pt x="3811218" y="479571"/>
                    <a:pt x="3821173" y="479571"/>
                  </a:cubicBezTo>
                  <a:close/>
                  <a:moveTo>
                    <a:pt x="3364555" y="479571"/>
                  </a:moveTo>
                  <a:cubicBezTo>
                    <a:pt x="3374510" y="479571"/>
                    <a:pt x="3382580" y="487641"/>
                    <a:pt x="3382580" y="497595"/>
                  </a:cubicBezTo>
                  <a:cubicBezTo>
                    <a:pt x="3382580" y="507550"/>
                    <a:pt x="3374510" y="515620"/>
                    <a:pt x="3364555" y="515620"/>
                  </a:cubicBezTo>
                  <a:cubicBezTo>
                    <a:pt x="3354600" y="515620"/>
                    <a:pt x="3346531" y="507550"/>
                    <a:pt x="3346531" y="497595"/>
                  </a:cubicBezTo>
                  <a:cubicBezTo>
                    <a:pt x="3346531" y="487641"/>
                    <a:pt x="3354600" y="479571"/>
                    <a:pt x="3364555" y="479571"/>
                  </a:cubicBezTo>
                  <a:close/>
                  <a:moveTo>
                    <a:pt x="1093480" y="479571"/>
                  </a:moveTo>
                  <a:cubicBezTo>
                    <a:pt x="1103435" y="479571"/>
                    <a:pt x="1111505" y="487641"/>
                    <a:pt x="1111505" y="497595"/>
                  </a:cubicBezTo>
                  <a:cubicBezTo>
                    <a:pt x="1111505" y="507550"/>
                    <a:pt x="1103435" y="515620"/>
                    <a:pt x="1093480" y="515620"/>
                  </a:cubicBezTo>
                  <a:cubicBezTo>
                    <a:pt x="1083526" y="515620"/>
                    <a:pt x="1075456" y="507550"/>
                    <a:pt x="1075456" y="497595"/>
                  </a:cubicBezTo>
                  <a:cubicBezTo>
                    <a:pt x="1075456" y="487641"/>
                    <a:pt x="1083526" y="479571"/>
                    <a:pt x="1093480" y="479571"/>
                  </a:cubicBezTo>
                  <a:close/>
                  <a:moveTo>
                    <a:pt x="5299175" y="473563"/>
                  </a:moveTo>
                  <a:cubicBezTo>
                    <a:pt x="5309130" y="473563"/>
                    <a:pt x="5317200" y="481633"/>
                    <a:pt x="5317200" y="491587"/>
                  </a:cubicBezTo>
                  <a:cubicBezTo>
                    <a:pt x="5317200" y="501542"/>
                    <a:pt x="5309130" y="509612"/>
                    <a:pt x="5299175" y="509612"/>
                  </a:cubicBezTo>
                  <a:cubicBezTo>
                    <a:pt x="5289220" y="509612"/>
                    <a:pt x="5281150" y="501542"/>
                    <a:pt x="5281150" y="491587"/>
                  </a:cubicBezTo>
                  <a:cubicBezTo>
                    <a:pt x="5281150" y="481633"/>
                    <a:pt x="5289220" y="473563"/>
                    <a:pt x="5299175" y="473563"/>
                  </a:cubicBezTo>
                  <a:close/>
                  <a:moveTo>
                    <a:pt x="4506101" y="473563"/>
                  </a:moveTo>
                  <a:cubicBezTo>
                    <a:pt x="4516056" y="473563"/>
                    <a:pt x="4524126" y="481633"/>
                    <a:pt x="4524126" y="491587"/>
                  </a:cubicBezTo>
                  <a:cubicBezTo>
                    <a:pt x="4524126" y="501542"/>
                    <a:pt x="4516056" y="509612"/>
                    <a:pt x="4506101" y="509612"/>
                  </a:cubicBezTo>
                  <a:cubicBezTo>
                    <a:pt x="4496146" y="509612"/>
                    <a:pt x="4488077" y="501542"/>
                    <a:pt x="4488077" y="491587"/>
                  </a:cubicBezTo>
                  <a:cubicBezTo>
                    <a:pt x="4488077" y="481633"/>
                    <a:pt x="4496146" y="473563"/>
                    <a:pt x="4506101" y="473563"/>
                  </a:cubicBezTo>
                  <a:close/>
                  <a:moveTo>
                    <a:pt x="4115572" y="473563"/>
                  </a:moveTo>
                  <a:cubicBezTo>
                    <a:pt x="4125527" y="473563"/>
                    <a:pt x="4133597" y="481633"/>
                    <a:pt x="4133597" y="491587"/>
                  </a:cubicBezTo>
                  <a:cubicBezTo>
                    <a:pt x="4133597" y="501542"/>
                    <a:pt x="4125527" y="509612"/>
                    <a:pt x="4115572" y="509612"/>
                  </a:cubicBezTo>
                  <a:cubicBezTo>
                    <a:pt x="4105617" y="509612"/>
                    <a:pt x="4097548" y="501542"/>
                    <a:pt x="4097548" y="491587"/>
                  </a:cubicBezTo>
                  <a:cubicBezTo>
                    <a:pt x="4097548" y="481633"/>
                    <a:pt x="4105617" y="473563"/>
                    <a:pt x="4115572" y="473563"/>
                  </a:cubicBezTo>
                  <a:close/>
                  <a:moveTo>
                    <a:pt x="2295107" y="473563"/>
                  </a:moveTo>
                  <a:cubicBezTo>
                    <a:pt x="2305062" y="473563"/>
                    <a:pt x="2313132" y="481633"/>
                    <a:pt x="2313132" y="491587"/>
                  </a:cubicBezTo>
                  <a:cubicBezTo>
                    <a:pt x="2313132" y="501542"/>
                    <a:pt x="2305062" y="509612"/>
                    <a:pt x="2295107" y="509612"/>
                  </a:cubicBezTo>
                  <a:cubicBezTo>
                    <a:pt x="2285153" y="509612"/>
                    <a:pt x="2277083" y="501542"/>
                    <a:pt x="2277083" y="491587"/>
                  </a:cubicBezTo>
                  <a:cubicBezTo>
                    <a:pt x="2277083" y="481633"/>
                    <a:pt x="2285153" y="473563"/>
                    <a:pt x="2295107" y="473563"/>
                  </a:cubicBezTo>
                  <a:close/>
                  <a:moveTo>
                    <a:pt x="1838489" y="473563"/>
                  </a:moveTo>
                  <a:cubicBezTo>
                    <a:pt x="1848444" y="473563"/>
                    <a:pt x="1856514" y="481633"/>
                    <a:pt x="1856514" y="491587"/>
                  </a:cubicBezTo>
                  <a:cubicBezTo>
                    <a:pt x="1856514" y="501542"/>
                    <a:pt x="1848444" y="509612"/>
                    <a:pt x="1838489" y="509612"/>
                  </a:cubicBezTo>
                  <a:cubicBezTo>
                    <a:pt x="1828535" y="509612"/>
                    <a:pt x="1820465" y="501542"/>
                    <a:pt x="1820465" y="491587"/>
                  </a:cubicBezTo>
                  <a:cubicBezTo>
                    <a:pt x="1820465" y="481633"/>
                    <a:pt x="1828535" y="473563"/>
                    <a:pt x="1838489" y="473563"/>
                  </a:cubicBezTo>
                  <a:close/>
                  <a:moveTo>
                    <a:pt x="2889912" y="467555"/>
                  </a:moveTo>
                  <a:cubicBezTo>
                    <a:pt x="2899867" y="467555"/>
                    <a:pt x="2907937" y="475625"/>
                    <a:pt x="2907937" y="485580"/>
                  </a:cubicBezTo>
                  <a:cubicBezTo>
                    <a:pt x="2907937" y="495534"/>
                    <a:pt x="2899867" y="503604"/>
                    <a:pt x="2889912" y="503604"/>
                  </a:cubicBezTo>
                  <a:cubicBezTo>
                    <a:pt x="2879957" y="503604"/>
                    <a:pt x="2871888" y="495534"/>
                    <a:pt x="2871888" y="485580"/>
                  </a:cubicBezTo>
                  <a:cubicBezTo>
                    <a:pt x="2871888" y="475625"/>
                    <a:pt x="2879957" y="467555"/>
                    <a:pt x="2889912" y="467555"/>
                  </a:cubicBezTo>
                  <a:close/>
                  <a:moveTo>
                    <a:pt x="2108855" y="467555"/>
                  </a:moveTo>
                  <a:cubicBezTo>
                    <a:pt x="2118810" y="467555"/>
                    <a:pt x="2126880" y="475625"/>
                    <a:pt x="2126880" y="485580"/>
                  </a:cubicBezTo>
                  <a:cubicBezTo>
                    <a:pt x="2126880" y="495534"/>
                    <a:pt x="2118810" y="503604"/>
                    <a:pt x="2108855" y="503604"/>
                  </a:cubicBezTo>
                  <a:cubicBezTo>
                    <a:pt x="2098901" y="503604"/>
                    <a:pt x="2090831" y="495534"/>
                    <a:pt x="2090831" y="485580"/>
                  </a:cubicBezTo>
                  <a:cubicBezTo>
                    <a:pt x="2090831" y="475625"/>
                    <a:pt x="2098901" y="467555"/>
                    <a:pt x="2108855" y="467555"/>
                  </a:cubicBezTo>
                  <a:close/>
                  <a:moveTo>
                    <a:pt x="1616189" y="467555"/>
                  </a:moveTo>
                  <a:cubicBezTo>
                    <a:pt x="1626143" y="467555"/>
                    <a:pt x="1634213" y="475625"/>
                    <a:pt x="1634213" y="485580"/>
                  </a:cubicBezTo>
                  <a:cubicBezTo>
                    <a:pt x="1634213" y="495534"/>
                    <a:pt x="1626143" y="503604"/>
                    <a:pt x="1616189" y="503604"/>
                  </a:cubicBezTo>
                  <a:cubicBezTo>
                    <a:pt x="1606234" y="503604"/>
                    <a:pt x="1598164" y="495534"/>
                    <a:pt x="1598164" y="485580"/>
                  </a:cubicBezTo>
                  <a:cubicBezTo>
                    <a:pt x="1598164" y="475625"/>
                    <a:pt x="1606234" y="467555"/>
                    <a:pt x="1616189" y="467555"/>
                  </a:cubicBezTo>
                  <a:close/>
                  <a:moveTo>
                    <a:pt x="330447" y="467555"/>
                  </a:moveTo>
                  <a:cubicBezTo>
                    <a:pt x="340402" y="467555"/>
                    <a:pt x="348472" y="475625"/>
                    <a:pt x="348472" y="485580"/>
                  </a:cubicBezTo>
                  <a:cubicBezTo>
                    <a:pt x="348472" y="495534"/>
                    <a:pt x="340402" y="503604"/>
                    <a:pt x="330447" y="503604"/>
                  </a:cubicBezTo>
                  <a:cubicBezTo>
                    <a:pt x="320493" y="503604"/>
                    <a:pt x="312423" y="495534"/>
                    <a:pt x="312423" y="485580"/>
                  </a:cubicBezTo>
                  <a:cubicBezTo>
                    <a:pt x="312423" y="475625"/>
                    <a:pt x="320493" y="467555"/>
                    <a:pt x="330447" y="467555"/>
                  </a:cubicBezTo>
                  <a:close/>
                  <a:moveTo>
                    <a:pt x="3935328" y="461547"/>
                  </a:moveTo>
                  <a:cubicBezTo>
                    <a:pt x="3945283" y="461547"/>
                    <a:pt x="3953353" y="469616"/>
                    <a:pt x="3953353" y="479571"/>
                  </a:cubicBezTo>
                  <a:cubicBezTo>
                    <a:pt x="3953353" y="489526"/>
                    <a:pt x="3945283" y="497596"/>
                    <a:pt x="3935328" y="497596"/>
                  </a:cubicBezTo>
                  <a:cubicBezTo>
                    <a:pt x="3925373" y="497596"/>
                    <a:pt x="3917304" y="489526"/>
                    <a:pt x="3917304" y="479571"/>
                  </a:cubicBezTo>
                  <a:cubicBezTo>
                    <a:pt x="3917304" y="469616"/>
                    <a:pt x="3925373" y="461547"/>
                    <a:pt x="3935328" y="461547"/>
                  </a:cubicBezTo>
                  <a:close/>
                  <a:moveTo>
                    <a:pt x="6224427" y="455539"/>
                  </a:moveTo>
                  <a:cubicBezTo>
                    <a:pt x="6234382" y="455539"/>
                    <a:pt x="6242452" y="463609"/>
                    <a:pt x="6242452" y="473563"/>
                  </a:cubicBezTo>
                  <a:cubicBezTo>
                    <a:pt x="6242452" y="483518"/>
                    <a:pt x="6234382" y="491588"/>
                    <a:pt x="6224427" y="491588"/>
                  </a:cubicBezTo>
                  <a:cubicBezTo>
                    <a:pt x="6214472" y="491588"/>
                    <a:pt x="6206403" y="483518"/>
                    <a:pt x="6206403" y="473563"/>
                  </a:cubicBezTo>
                  <a:cubicBezTo>
                    <a:pt x="6206403" y="463609"/>
                    <a:pt x="6214472" y="455539"/>
                    <a:pt x="6224427" y="455539"/>
                  </a:cubicBezTo>
                  <a:close/>
                  <a:moveTo>
                    <a:pt x="6110273" y="455539"/>
                  </a:moveTo>
                  <a:cubicBezTo>
                    <a:pt x="6120228" y="455539"/>
                    <a:pt x="6128298" y="463609"/>
                    <a:pt x="6128298" y="473563"/>
                  </a:cubicBezTo>
                  <a:cubicBezTo>
                    <a:pt x="6128298" y="483518"/>
                    <a:pt x="6120228" y="491588"/>
                    <a:pt x="6110273" y="491588"/>
                  </a:cubicBezTo>
                  <a:cubicBezTo>
                    <a:pt x="6100318" y="491588"/>
                    <a:pt x="6092248" y="483518"/>
                    <a:pt x="6092248" y="473563"/>
                  </a:cubicBezTo>
                  <a:cubicBezTo>
                    <a:pt x="6092248" y="463609"/>
                    <a:pt x="6100318" y="455539"/>
                    <a:pt x="6110273" y="455539"/>
                  </a:cubicBezTo>
                  <a:close/>
                  <a:moveTo>
                    <a:pt x="3496734" y="455539"/>
                  </a:moveTo>
                  <a:cubicBezTo>
                    <a:pt x="3506689" y="455539"/>
                    <a:pt x="3514759" y="463609"/>
                    <a:pt x="3514759" y="473563"/>
                  </a:cubicBezTo>
                  <a:cubicBezTo>
                    <a:pt x="3514759" y="483518"/>
                    <a:pt x="3506689" y="491588"/>
                    <a:pt x="3496734" y="491588"/>
                  </a:cubicBezTo>
                  <a:cubicBezTo>
                    <a:pt x="3486779" y="491588"/>
                    <a:pt x="3478709" y="483518"/>
                    <a:pt x="3478709" y="473563"/>
                  </a:cubicBezTo>
                  <a:cubicBezTo>
                    <a:pt x="3478709" y="463609"/>
                    <a:pt x="3486779" y="455539"/>
                    <a:pt x="3496734" y="455539"/>
                  </a:cubicBezTo>
                  <a:close/>
                  <a:moveTo>
                    <a:pt x="1333805" y="455539"/>
                  </a:moveTo>
                  <a:cubicBezTo>
                    <a:pt x="1343760" y="455539"/>
                    <a:pt x="1351830" y="463609"/>
                    <a:pt x="1351830" y="473563"/>
                  </a:cubicBezTo>
                  <a:cubicBezTo>
                    <a:pt x="1351830" y="483518"/>
                    <a:pt x="1343760" y="491588"/>
                    <a:pt x="1333805" y="491588"/>
                  </a:cubicBezTo>
                  <a:cubicBezTo>
                    <a:pt x="1323851" y="491588"/>
                    <a:pt x="1315781" y="483518"/>
                    <a:pt x="1315781" y="473563"/>
                  </a:cubicBezTo>
                  <a:cubicBezTo>
                    <a:pt x="1315781" y="463609"/>
                    <a:pt x="1323851" y="455539"/>
                    <a:pt x="1333805" y="455539"/>
                  </a:cubicBezTo>
                  <a:close/>
                  <a:moveTo>
                    <a:pt x="2727693" y="449531"/>
                  </a:moveTo>
                  <a:cubicBezTo>
                    <a:pt x="2737648" y="449531"/>
                    <a:pt x="2745718" y="457601"/>
                    <a:pt x="2745718" y="467555"/>
                  </a:cubicBezTo>
                  <a:cubicBezTo>
                    <a:pt x="2745718" y="477510"/>
                    <a:pt x="2737648" y="485580"/>
                    <a:pt x="2727693" y="485580"/>
                  </a:cubicBezTo>
                  <a:cubicBezTo>
                    <a:pt x="2717739" y="485580"/>
                    <a:pt x="2709669" y="477510"/>
                    <a:pt x="2709669" y="467555"/>
                  </a:cubicBezTo>
                  <a:cubicBezTo>
                    <a:pt x="2709669" y="457601"/>
                    <a:pt x="2717739" y="449531"/>
                    <a:pt x="2727693" y="449531"/>
                  </a:cubicBezTo>
                  <a:close/>
                  <a:moveTo>
                    <a:pt x="2607530" y="449531"/>
                  </a:moveTo>
                  <a:cubicBezTo>
                    <a:pt x="2617485" y="449531"/>
                    <a:pt x="2625555" y="457601"/>
                    <a:pt x="2625555" y="467555"/>
                  </a:cubicBezTo>
                  <a:cubicBezTo>
                    <a:pt x="2625555" y="477510"/>
                    <a:pt x="2617485" y="485580"/>
                    <a:pt x="2607530" y="485580"/>
                  </a:cubicBezTo>
                  <a:cubicBezTo>
                    <a:pt x="2597576" y="485580"/>
                    <a:pt x="2589506" y="477510"/>
                    <a:pt x="2589506" y="467555"/>
                  </a:cubicBezTo>
                  <a:cubicBezTo>
                    <a:pt x="2589506" y="457601"/>
                    <a:pt x="2597576" y="449531"/>
                    <a:pt x="2607530" y="449531"/>
                  </a:cubicBezTo>
                  <a:close/>
                  <a:moveTo>
                    <a:pt x="5797850" y="443523"/>
                  </a:moveTo>
                  <a:cubicBezTo>
                    <a:pt x="5807805" y="443523"/>
                    <a:pt x="5815875" y="451593"/>
                    <a:pt x="5815875" y="461547"/>
                  </a:cubicBezTo>
                  <a:cubicBezTo>
                    <a:pt x="5815875" y="471502"/>
                    <a:pt x="5807805" y="479572"/>
                    <a:pt x="5797850" y="479572"/>
                  </a:cubicBezTo>
                  <a:cubicBezTo>
                    <a:pt x="5787895" y="479572"/>
                    <a:pt x="5779826" y="471502"/>
                    <a:pt x="5779826" y="461547"/>
                  </a:cubicBezTo>
                  <a:cubicBezTo>
                    <a:pt x="5779826" y="451593"/>
                    <a:pt x="5787895" y="443523"/>
                    <a:pt x="5797850" y="443523"/>
                  </a:cubicBezTo>
                  <a:close/>
                  <a:moveTo>
                    <a:pt x="5653655" y="443523"/>
                  </a:moveTo>
                  <a:cubicBezTo>
                    <a:pt x="5663610" y="443523"/>
                    <a:pt x="5671680" y="451593"/>
                    <a:pt x="5671680" y="461547"/>
                  </a:cubicBezTo>
                  <a:cubicBezTo>
                    <a:pt x="5671680" y="471502"/>
                    <a:pt x="5663610" y="479572"/>
                    <a:pt x="5653655" y="479572"/>
                  </a:cubicBezTo>
                  <a:cubicBezTo>
                    <a:pt x="5643700" y="479572"/>
                    <a:pt x="5635631" y="471502"/>
                    <a:pt x="5635631" y="461547"/>
                  </a:cubicBezTo>
                  <a:cubicBezTo>
                    <a:pt x="5635631" y="451593"/>
                    <a:pt x="5643700" y="443523"/>
                    <a:pt x="5653655" y="443523"/>
                  </a:cubicBezTo>
                  <a:close/>
                  <a:moveTo>
                    <a:pt x="96129" y="437514"/>
                  </a:moveTo>
                  <a:cubicBezTo>
                    <a:pt x="106084" y="437514"/>
                    <a:pt x="114154" y="445584"/>
                    <a:pt x="114154" y="455539"/>
                  </a:cubicBezTo>
                  <a:cubicBezTo>
                    <a:pt x="114154" y="465493"/>
                    <a:pt x="106084" y="473563"/>
                    <a:pt x="96129" y="473563"/>
                  </a:cubicBezTo>
                  <a:cubicBezTo>
                    <a:pt x="86175" y="473563"/>
                    <a:pt x="78105" y="465493"/>
                    <a:pt x="78105" y="455539"/>
                  </a:cubicBezTo>
                  <a:cubicBezTo>
                    <a:pt x="78105" y="445584"/>
                    <a:pt x="86175" y="437514"/>
                    <a:pt x="96129" y="437514"/>
                  </a:cubicBezTo>
                  <a:close/>
                  <a:moveTo>
                    <a:pt x="3058140" y="431506"/>
                  </a:moveTo>
                  <a:cubicBezTo>
                    <a:pt x="3068095" y="431506"/>
                    <a:pt x="3076165" y="439575"/>
                    <a:pt x="3076165" y="449530"/>
                  </a:cubicBezTo>
                  <a:cubicBezTo>
                    <a:pt x="3076165" y="459485"/>
                    <a:pt x="3068095" y="467555"/>
                    <a:pt x="3058140" y="467555"/>
                  </a:cubicBezTo>
                  <a:cubicBezTo>
                    <a:pt x="3048186" y="467555"/>
                    <a:pt x="3040116" y="459485"/>
                    <a:pt x="3040116" y="449530"/>
                  </a:cubicBezTo>
                  <a:cubicBezTo>
                    <a:pt x="3040116" y="439575"/>
                    <a:pt x="3048186" y="431506"/>
                    <a:pt x="3058140" y="431506"/>
                  </a:cubicBezTo>
                  <a:close/>
                  <a:moveTo>
                    <a:pt x="2493375" y="431506"/>
                  </a:moveTo>
                  <a:cubicBezTo>
                    <a:pt x="2503330" y="431506"/>
                    <a:pt x="2511400" y="439575"/>
                    <a:pt x="2511400" y="449530"/>
                  </a:cubicBezTo>
                  <a:cubicBezTo>
                    <a:pt x="2511400" y="459485"/>
                    <a:pt x="2503330" y="467555"/>
                    <a:pt x="2493375" y="467555"/>
                  </a:cubicBezTo>
                  <a:cubicBezTo>
                    <a:pt x="2483420" y="467555"/>
                    <a:pt x="2475351" y="459485"/>
                    <a:pt x="2475351" y="449530"/>
                  </a:cubicBezTo>
                  <a:cubicBezTo>
                    <a:pt x="2475351" y="439575"/>
                    <a:pt x="2483420" y="431506"/>
                    <a:pt x="2493375" y="431506"/>
                  </a:cubicBezTo>
                  <a:close/>
                  <a:moveTo>
                    <a:pt x="216292" y="431506"/>
                  </a:moveTo>
                  <a:cubicBezTo>
                    <a:pt x="226247" y="431506"/>
                    <a:pt x="234317" y="439575"/>
                    <a:pt x="234317" y="449530"/>
                  </a:cubicBezTo>
                  <a:cubicBezTo>
                    <a:pt x="234317" y="459485"/>
                    <a:pt x="226247" y="467555"/>
                    <a:pt x="216292" y="467555"/>
                  </a:cubicBezTo>
                  <a:cubicBezTo>
                    <a:pt x="206338" y="467555"/>
                    <a:pt x="198268" y="459485"/>
                    <a:pt x="198268" y="449530"/>
                  </a:cubicBezTo>
                  <a:cubicBezTo>
                    <a:pt x="198268" y="439575"/>
                    <a:pt x="206338" y="431506"/>
                    <a:pt x="216292" y="431506"/>
                  </a:cubicBezTo>
                  <a:close/>
                  <a:moveTo>
                    <a:pt x="4758442" y="425498"/>
                  </a:moveTo>
                  <a:cubicBezTo>
                    <a:pt x="4768397" y="425498"/>
                    <a:pt x="4776467" y="433568"/>
                    <a:pt x="4776467" y="443522"/>
                  </a:cubicBezTo>
                  <a:cubicBezTo>
                    <a:pt x="4776467" y="453477"/>
                    <a:pt x="4768397" y="461547"/>
                    <a:pt x="4758442" y="461547"/>
                  </a:cubicBezTo>
                  <a:cubicBezTo>
                    <a:pt x="4748487" y="461547"/>
                    <a:pt x="4740417" y="453477"/>
                    <a:pt x="4740417" y="443522"/>
                  </a:cubicBezTo>
                  <a:cubicBezTo>
                    <a:pt x="4740417" y="433568"/>
                    <a:pt x="4748487" y="425498"/>
                    <a:pt x="4758442" y="425498"/>
                  </a:cubicBezTo>
                  <a:close/>
                  <a:moveTo>
                    <a:pt x="1453968" y="425498"/>
                  </a:moveTo>
                  <a:cubicBezTo>
                    <a:pt x="1463923" y="425498"/>
                    <a:pt x="1471993" y="433568"/>
                    <a:pt x="1471993" y="443522"/>
                  </a:cubicBezTo>
                  <a:cubicBezTo>
                    <a:pt x="1471993" y="453477"/>
                    <a:pt x="1463923" y="461547"/>
                    <a:pt x="1453968" y="461547"/>
                  </a:cubicBezTo>
                  <a:cubicBezTo>
                    <a:pt x="1444014" y="461547"/>
                    <a:pt x="1435944" y="453477"/>
                    <a:pt x="1435944" y="443522"/>
                  </a:cubicBezTo>
                  <a:cubicBezTo>
                    <a:pt x="1435944" y="433568"/>
                    <a:pt x="1444014" y="425498"/>
                    <a:pt x="1453968" y="425498"/>
                  </a:cubicBezTo>
                  <a:close/>
                  <a:moveTo>
                    <a:pt x="552748" y="425498"/>
                  </a:moveTo>
                  <a:cubicBezTo>
                    <a:pt x="562703" y="425498"/>
                    <a:pt x="570773" y="433568"/>
                    <a:pt x="570773" y="443522"/>
                  </a:cubicBezTo>
                  <a:cubicBezTo>
                    <a:pt x="570773" y="453477"/>
                    <a:pt x="562703" y="461547"/>
                    <a:pt x="552748" y="461547"/>
                  </a:cubicBezTo>
                  <a:cubicBezTo>
                    <a:pt x="542794" y="461547"/>
                    <a:pt x="534724" y="453477"/>
                    <a:pt x="534724" y="443522"/>
                  </a:cubicBezTo>
                  <a:cubicBezTo>
                    <a:pt x="534724" y="433568"/>
                    <a:pt x="542794" y="425498"/>
                    <a:pt x="552748" y="425498"/>
                  </a:cubicBezTo>
                  <a:close/>
                  <a:moveTo>
                    <a:pt x="1742358" y="419490"/>
                  </a:moveTo>
                  <a:cubicBezTo>
                    <a:pt x="1752313" y="419490"/>
                    <a:pt x="1760383" y="427560"/>
                    <a:pt x="1760383" y="437514"/>
                  </a:cubicBezTo>
                  <a:cubicBezTo>
                    <a:pt x="1760383" y="447469"/>
                    <a:pt x="1752313" y="455539"/>
                    <a:pt x="1742358" y="455539"/>
                  </a:cubicBezTo>
                  <a:cubicBezTo>
                    <a:pt x="1732404" y="455539"/>
                    <a:pt x="1724334" y="447469"/>
                    <a:pt x="1724334" y="437514"/>
                  </a:cubicBezTo>
                  <a:cubicBezTo>
                    <a:pt x="1724334" y="427560"/>
                    <a:pt x="1732404" y="419490"/>
                    <a:pt x="1742358" y="419490"/>
                  </a:cubicBezTo>
                  <a:close/>
                  <a:moveTo>
                    <a:pt x="1183602" y="413482"/>
                  </a:moveTo>
                  <a:cubicBezTo>
                    <a:pt x="1193557" y="413482"/>
                    <a:pt x="1201627" y="421552"/>
                    <a:pt x="1201627" y="431506"/>
                  </a:cubicBezTo>
                  <a:cubicBezTo>
                    <a:pt x="1201627" y="441461"/>
                    <a:pt x="1193557" y="449531"/>
                    <a:pt x="1183602" y="449531"/>
                  </a:cubicBezTo>
                  <a:cubicBezTo>
                    <a:pt x="1173648" y="449531"/>
                    <a:pt x="1165578" y="441461"/>
                    <a:pt x="1165578" y="431506"/>
                  </a:cubicBezTo>
                  <a:cubicBezTo>
                    <a:pt x="1165578" y="421552"/>
                    <a:pt x="1173648" y="413482"/>
                    <a:pt x="1183602" y="413482"/>
                  </a:cubicBezTo>
                  <a:close/>
                  <a:moveTo>
                    <a:pt x="895212" y="413482"/>
                  </a:moveTo>
                  <a:cubicBezTo>
                    <a:pt x="905166" y="413482"/>
                    <a:pt x="913236" y="421552"/>
                    <a:pt x="913236" y="431506"/>
                  </a:cubicBezTo>
                  <a:cubicBezTo>
                    <a:pt x="913236" y="441461"/>
                    <a:pt x="905166" y="449531"/>
                    <a:pt x="895212" y="449531"/>
                  </a:cubicBezTo>
                  <a:cubicBezTo>
                    <a:pt x="885257" y="449531"/>
                    <a:pt x="877187" y="441461"/>
                    <a:pt x="877187" y="431506"/>
                  </a:cubicBezTo>
                  <a:cubicBezTo>
                    <a:pt x="877187" y="421552"/>
                    <a:pt x="885257" y="413482"/>
                    <a:pt x="895212" y="413482"/>
                  </a:cubicBezTo>
                  <a:close/>
                  <a:moveTo>
                    <a:pt x="672910" y="413482"/>
                  </a:moveTo>
                  <a:cubicBezTo>
                    <a:pt x="682865" y="413482"/>
                    <a:pt x="690935" y="421552"/>
                    <a:pt x="690935" y="431506"/>
                  </a:cubicBezTo>
                  <a:cubicBezTo>
                    <a:pt x="690935" y="441461"/>
                    <a:pt x="682865" y="449531"/>
                    <a:pt x="672910" y="449531"/>
                  </a:cubicBezTo>
                  <a:cubicBezTo>
                    <a:pt x="662956" y="449531"/>
                    <a:pt x="654886" y="441461"/>
                    <a:pt x="654886" y="431506"/>
                  </a:cubicBezTo>
                  <a:cubicBezTo>
                    <a:pt x="654886" y="421552"/>
                    <a:pt x="662956" y="413482"/>
                    <a:pt x="672910" y="413482"/>
                  </a:cubicBezTo>
                  <a:close/>
                  <a:moveTo>
                    <a:pt x="3719035" y="407474"/>
                  </a:moveTo>
                  <a:cubicBezTo>
                    <a:pt x="3728990" y="407474"/>
                    <a:pt x="3737060" y="415544"/>
                    <a:pt x="3737060" y="425499"/>
                  </a:cubicBezTo>
                  <a:cubicBezTo>
                    <a:pt x="3737060" y="435453"/>
                    <a:pt x="3728990" y="443523"/>
                    <a:pt x="3719035" y="443523"/>
                  </a:cubicBezTo>
                  <a:cubicBezTo>
                    <a:pt x="3709081" y="443523"/>
                    <a:pt x="3701011" y="435453"/>
                    <a:pt x="3701011" y="425499"/>
                  </a:cubicBezTo>
                  <a:cubicBezTo>
                    <a:pt x="3701011" y="415544"/>
                    <a:pt x="3709081" y="407474"/>
                    <a:pt x="3719035" y="407474"/>
                  </a:cubicBezTo>
                  <a:close/>
                  <a:moveTo>
                    <a:pt x="6002126" y="401466"/>
                  </a:moveTo>
                  <a:cubicBezTo>
                    <a:pt x="6012081" y="401466"/>
                    <a:pt x="6020151" y="409535"/>
                    <a:pt x="6020151" y="419490"/>
                  </a:cubicBezTo>
                  <a:cubicBezTo>
                    <a:pt x="6020151" y="429445"/>
                    <a:pt x="6012081" y="437515"/>
                    <a:pt x="6002126" y="437515"/>
                  </a:cubicBezTo>
                  <a:cubicBezTo>
                    <a:pt x="5992172" y="437515"/>
                    <a:pt x="5984102" y="429445"/>
                    <a:pt x="5984102" y="419490"/>
                  </a:cubicBezTo>
                  <a:cubicBezTo>
                    <a:pt x="5984102" y="409535"/>
                    <a:pt x="5992172" y="401466"/>
                    <a:pt x="6002126" y="401466"/>
                  </a:cubicBezTo>
                  <a:close/>
                  <a:moveTo>
                    <a:pt x="1970668" y="401466"/>
                  </a:moveTo>
                  <a:cubicBezTo>
                    <a:pt x="1980623" y="401466"/>
                    <a:pt x="1988693" y="409535"/>
                    <a:pt x="1988693" y="419490"/>
                  </a:cubicBezTo>
                  <a:cubicBezTo>
                    <a:pt x="1988693" y="429445"/>
                    <a:pt x="1980623" y="437515"/>
                    <a:pt x="1970668" y="437515"/>
                  </a:cubicBezTo>
                  <a:cubicBezTo>
                    <a:pt x="1960714" y="437515"/>
                    <a:pt x="1952644" y="429445"/>
                    <a:pt x="1952644" y="419490"/>
                  </a:cubicBezTo>
                  <a:cubicBezTo>
                    <a:pt x="1952644" y="409535"/>
                    <a:pt x="1960714" y="401466"/>
                    <a:pt x="1970668" y="401466"/>
                  </a:cubicBezTo>
                  <a:close/>
                  <a:moveTo>
                    <a:pt x="5533492" y="395457"/>
                  </a:moveTo>
                  <a:cubicBezTo>
                    <a:pt x="5543447" y="395457"/>
                    <a:pt x="5551517" y="403527"/>
                    <a:pt x="5551517" y="413481"/>
                  </a:cubicBezTo>
                  <a:cubicBezTo>
                    <a:pt x="5551517" y="423436"/>
                    <a:pt x="5543447" y="431506"/>
                    <a:pt x="5533492" y="431506"/>
                  </a:cubicBezTo>
                  <a:cubicBezTo>
                    <a:pt x="5523537" y="431506"/>
                    <a:pt x="5515468" y="423436"/>
                    <a:pt x="5515468" y="413481"/>
                  </a:cubicBezTo>
                  <a:cubicBezTo>
                    <a:pt x="5515468" y="403527"/>
                    <a:pt x="5523537" y="395457"/>
                    <a:pt x="5533492" y="395457"/>
                  </a:cubicBezTo>
                  <a:close/>
                  <a:moveTo>
                    <a:pt x="3166287" y="395457"/>
                  </a:moveTo>
                  <a:cubicBezTo>
                    <a:pt x="3176242" y="395457"/>
                    <a:pt x="3184312" y="403527"/>
                    <a:pt x="3184312" y="413481"/>
                  </a:cubicBezTo>
                  <a:cubicBezTo>
                    <a:pt x="3184312" y="423436"/>
                    <a:pt x="3176242" y="431506"/>
                    <a:pt x="3166287" y="431506"/>
                  </a:cubicBezTo>
                  <a:cubicBezTo>
                    <a:pt x="3156332" y="431506"/>
                    <a:pt x="3148262" y="423436"/>
                    <a:pt x="3148262" y="413481"/>
                  </a:cubicBezTo>
                  <a:cubicBezTo>
                    <a:pt x="3148262" y="403527"/>
                    <a:pt x="3156332" y="395457"/>
                    <a:pt x="3166287" y="395457"/>
                  </a:cubicBezTo>
                  <a:close/>
                  <a:moveTo>
                    <a:pt x="2373213" y="395457"/>
                  </a:moveTo>
                  <a:cubicBezTo>
                    <a:pt x="2383168" y="395457"/>
                    <a:pt x="2391238" y="403527"/>
                    <a:pt x="2391238" y="413481"/>
                  </a:cubicBezTo>
                  <a:cubicBezTo>
                    <a:pt x="2391238" y="423436"/>
                    <a:pt x="2383168" y="431506"/>
                    <a:pt x="2373213" y="431506"/>
                  </a:cubicBezTo>
                  <a:cubicBezTo>
                    <a:pt x="2363259" y="431506"/>
                    <a:pt x="2355189" y="423436"/>
                    <a:pt x="2355189" y="413481"/>
                  </a:cubicBezTo>
                  <a:cubicBezTo>
                    <a:pt x="2355189" y="403527"/>
                    <a:pt x="2363259" y="395457"/>
                    <a:pt x="2373213" y="395457"/>
                  </a:cubicBezTo>
                  <a:close/>
                  <a:moveTo>
                    <a:pt x="787065" y="395457"/>
                  </a:moveTo>
                  <a:cubicBezTo>
                    <a:pt x="797020" y="395457"/>
                    <a:pt x="805090" y="403527"/>
                    <a:pt x="805090" y="413481"/>
                  </a:cubicBezTo>
                  <a:cubicBezTo>
                    <a:pt x="805090" y="423436"/>
                    <a:pt x="797020" y="431506"/>
                    <a:pt x="787065" y="431506"/>
                  </a:cubicBezTo>
                  <a:cubicBezTo>
                    <a:pt x="777111" y="431506"/>
                    <a:pt x="769041" y="423436"/>
                    <a:pt x="769041" y="413481"/>
                  </a:cubicBezTo>
                  <a:cubicBezTo>
                    <a:pt x="769041" y="403527"/>
                    <a:pt x="777111" y="395457"/>
                    <a:pt x="787065" y="395457"/>
                  </a:cubicBezTo>
                  <a:close/>
                  <a:moveTo>
                    <a:pt x="6344591" y="389449"/>
                  </a:moveTo>
                  <a:cubicBezTo>
                    <a:pt x="6354545" y="389449"/>
                    <a:pt x="6362615" y="397519"/>
                    <a:pt x="6362615" y="407473"/>
                  </a:cubicBezTo>
                  <a:cubicBezTo>
                    <a:pt x="6362615" y="417428"/>
                    <a:pt x="6354546" y="425498"/>
                    <a:pt x="6344591" y="425498"/>
                  </a:cubicBezTo>
                  <a:cubicBezTo>
                    <a:pt x="6334636" y="425498"/>
                    <a:pt x="6326566" y="417428"/>
                    <a:pt x="6326566" y="407473"/>
                  </a:cubicBezTo>
                  <a:cubicBezTo>
                    <a:pt x="6326566" y="397519"/>
                    <a:pt x="6334635" y="389449"/>
                    <a:pt x="6344591" y="389449"/>
                  </a:cubicBezTo>
                  <a:close/>
                  <a:moveTo>
                    <a:pt x="5407321" y="383441"/>
                  </a:moveTo>
                  <a:cubicBezTo>
                    <a:pt x="5417276" y="383441"/>
                    <a:pt x="5425346" y="391511"/>
                    <a:pt x="5425346" y="401465"/>
                  </a:cubicBezTo>
                  <a:cubicBezTo>
                    <a:pt x="5425346" y="411420"/>
                    <a:pt x="5417276" y="419490"/>
                    <a:pt x="5407321" y="419490"/>
                  </a:cubicBezTo>
                  <a:cubicBezTo>
                    <a:pt x="5397366" y="419490"/>
                    <a:pt x="5389297" y="411420"/>
                    <a:pt x="5389297" y="401465"/>
                  </a:cubicBezTo>
                  <a:cubicBezTo>
                    <a:pt x="5389297" y="391511"/>
                    <a:pt x="5397366" y="383441"/>
                    <a:pt x="5407321" y="383441"/>
                  </a:cubicBezTo>
                  <a:close/>
                  <a:moveTo>
                    <a:pt x="5233085" y="383441"/>
                  </a:moveTo>
                  <a:cubicBezTo>
                    <a:pt x="5243040" y="383441"/>
                    <a:pt x="5251110" y="391511"/>
                    <a:pt x="5251110" y="401465"/>
                  </a:cubicBezTo>
                  <a:cubicBezTo>
                    <a:pt x="5251110" y="411420"/>
                    <a:pt x="5243040" y="419490"/>
                    <a:pt x="5233085" y="419490"/>
                  </a:cubicBezTo>
                  <a:cubicBezTo>
                    <a:pt x="5223130" y="419490"/>
                    <a:pt x="5215061" y="411420"/>
                    <a:pt x="5215061" y="401465"/>
                  </a:cubicBezTo>
                  <a:cubicBezTo>
                    <a:pt x="5215061" y="391511"/>
                    <a:pt x="5223130" y="383441"/>
                    <a:pt x="5233085" y="383441"/>
                  </a:cubicBezTo>
                  <a:close/>
                  <a:moveTo>
                    <a:pt x="4956711" y="383441"/>
                  </a:moveTo>
                  <a:cubicBezTo>
                    <a:pt x="4966666" y="383441"/>
                    <a:pt x="4974736" y="391511"/>
                    <a:pt x="4974736" y="401465"/>
                  </a:cubicBezTo>
                  <a:cubicBezTo>
                    <a:pt x="4974736" y="411420"/>
                    <a:pt x="4966666" y="419490"/>
                    <a:pt x="4956711" y="419490"/>
                  </a:cubicBezTo>
                  <a:cubicBezTo>
                    <a:pt x="4946756" y="419490"/>
                    <a:pt x="4938687" y="411420"/>
                    <a:pt x="4938687" y="401465"/>
                  </a:cubicBezTo>
                  <a:cubicBezTo>
                    <a:pt x="4938687" y="391511"/>
                    <a:pt x="4946756" y="383441"/>
                    <a:pt x="4956711" y="383441"/>
                  </a:cubicBezTo>
                  <a:close/>
                  <a:moveTo>
                    <a:pt x="3604880" y="377433"/>
                  </a:moveTo>
                  <a:cubicBezTo>
                    <a:pt x="3614835" y="377433"/>
                    <a:pt x="3622905" y="385503"/>
                    <a:pt x="3622905" y="395458"/>
                  </a:cubicBezTo>
                  <a:cubicBezTo>
                    <a:pt x="3622905" y="405412"/>
                    <a:pt x="3614835" y="413482"/>
                    <a:pt x="3604880" y="413482"/>
                  </a:cubicBezTo>
                  <a:cubicBezTo>
                    <a:pt x="3594925" y="413482"/>
                    <a:pt x="3586856" y="405412"/>
                    <a:pt x="3586856" y="395458"/>
                  </a:cubicBezTo>
                  <a:cubicBezTo>
                    <a:pt x="3586856" y="385503"/>
                    <a:pt x="3594925" y="377433"/>
                    <a:pt x="3604880" y="377433"/>
                  </a:cubicBezTo>
                  <a:close/>
                  <a:moveTo>
                    <a:pt x="5082882" y="371425"/>
                  </a:moveTo>
                  <a:cubicBezTo>
                    <a:pt x="5092837" y="371425"/>
                    <a:pt x="5100907" y="379494"/>
                    <a:pt x="5100907" y="389449"/>
                  </a:cubicBezTo>
                  <a:cubicBezTo>
                    <a:pt x="5100907" y="399404"/>
                    <a:pt x="5092837" y="407474"/>
                    <a:pt x="5082882" y="407474"/>
                  </a:cubicBezTo>
                  <a:cubicBezTo>
                    <a:pt x="5072927" y="407474"/>
                    <a:pt x="5064858" y="399404"/>
                    <a:pt x="5064858" y="389449"/>
                  </a:cubicBezTo>
                  <a:cubicBezTo>
                    <a:pt x="5064858" y="379494"/>
                    <a:pt x="5072927" y="371425"/>
                    <a:pt x="5082882" y="371425"/>
                  </a:cubicBezTo>
                  <a:close/>
                  <a:moveTo>
                    <a:pt x="4638280" y="371425"/>
                  </a:moveTo>
                  <a:cubicBezTo>
                    <a:pt x="4648235" y="371425"/>
                    <a:pt x="4656305" y="379494"/>
                    <a:pt x="4656305" y="389449"/>
                  </a:cubicBezTo>
                  <a:cubicBezTo>
                    <a:pt x="4656305" y="399404"/>
                    <a:pt x="4648235" y="407474"/>
                    <a:pt x="4638280" y="407474"/>
                  </a:cubicBezTo>
                  <a:cubicBezTo>
                    <a:pt x="4628325" y="407474"/>
                    <a:pt x="4620255" y="399404"/>
                    <a:pt x="4620255" y="389449"/>
                  </a:cubicBezTo>
                  <a:cubicBezTo>
                    <a:pt x="4620255" y="379494"/>
                    <a:pt x="4628325" y="371425"/>
                    <a:pt x="4638280" y="371425"/>
                  </a:cubicBezTo>
                  <a:close/>
                  <a:moveTo>
                    <a:pt x="4289808" y="371425"/>
                  </a:moveTo>
                  <a:cubicBezTo>
                    <a:pt x="4299763" y="371425"/>
                    <a:pt x="4307833" y="379494"/>
                    <a:pt x="4307833" y="389449"/>
                  </a:cubicBezTo>
                  <a:cubicBezTo>
                    <a:pt x="4307833" y="399404"/>
                    <a:pt x="4299763" y="407474"/>
                    <a:pt x="4289808" y="407474"/>
                  </a:cubicBezTo>
                  <a:cubicBezTo>
                    <a:pt x="4279854" y="407474"/>
                    <a:pt x="4271784" y="399404"/>
                    <a:pt x="4271784" y="389449"/>
                  </a:cubicBezTo>
                  <a:cubicBezTo>
                    <a:pt x="4271784" y="379494"/>
                    <a:pt x="4279854" y="371425"/>
                    <a:pt x="4289808" y="371425"/>
                  </a:cubicBezTo>
                  <a:close/>
                  <a:moveTo>
                    <a:pt x="3412620" y="371425"/>
                  </a:moveTo>
                  <a:cubicBezTo>
                    <a:pt x="3422575" y="371425"/>
                    <a:pt x="3430645" y="379494"/>
                    <a:pt x="3430645" y="389449"/>
                  </a:cubicBezTo>
                  <a:cubicBezTo>
                    <a:pt x="3430645" y="399404"/>
                    <a:pt x="3422575" y="407474"/>
                    <a:pt x="3412620" y="407474"/>
                  </a:cubicBezTo>
                  <a:cubicBezTo>
                    <a:pt x="3402666" y="407474"/>
                    <a:pt x="3394596" y="399404"/>
                    <a:pt x="3394596" y="389449"/>
                  </a:cubicBezTo>
                  <a:cubicBezTo>
                    <a:pt x="3394596" y="379494"/>
                    <a:pt x="3402666" y="371425"/>
                    <a:pt x="3412620" y="371425"/>
                  </a:cubicBezTo>
                  <a:close/>
                  <a:moveTo>
                    <a:pt x="3286449" y="371425"/>
                  </a:moveTo>
                  <a:cubicBezTo>
                    <a:pt x="3296404" y="371425"/>
                    <a:pt x="3304474" y="379494"/>
                    <a:pt x="3304474" y="389449"/>
                  </a:cubicBezTo>
                  <a:cubicBezTo>
                    <a:pt x="3304474" y="399404"/>
                    <a:pt x="3296404" y="407474"/>
                    <a:pt x="3286449" y="407474"/>
                  </a:cubicBezTo>
                  <a:cubicBezTo>
                    <a:pt x="3276494" y="407474"/>
                    <a:pt x="3268424" y="399404"/>
                    <a:pt x="3268424" y="389449"/>
                  </a:cubicBezTo>
                  <a:cubicBezTo>
                    <a:pt x="3268424" y="379494"/>
                    <a:pt x="3276494" y="371425"/>
                    <a:pt x="3286449" y="371425"/>
                  </a:cubicBezTo>
                  <a:close/>
                  <a:moveTo>
                    <a:pt x="2204985" y="371425"/>
                  </a:moveTo>
                  <a:cubicBezTo>
                    <a:pt x="2214940" y="371425"/>
                    <a:pt x="2223010" y="379494"/>
                    <a:pt x="2223010" y="389449"/>
                  </a:cubicBezTo>
                  <a:cubicBezTo>
                    <a:pt x="2223010" y="399404"/>
                    <a:pt x="2214940" y="407474"/>
                    <a:pt x="2204985" y="407474"/>
                  </a:cubicBezTo>
                  <a:cubicBezTo>
                    <a:pt x="2195031" y="407474"/>
                    <a:pt x="2186961" y="399404"/>
                    <a:pt x="2186961" y="389449"/>
                  </a:cubicBezTo>
                  <a:cubicBezTo>
                    <a:pt x="2186961" y="379494"/>
                    <a:pt x="2195031" y="371425"/>
                    <a:pt x="2204985" y="371425"/>
                  </a:cubicBezTo>
                  <a:close/>
                  <a:moveTo>
                    <a:pt x="1033398" y="371425"/>
                  </a:moveTo>
                  <a:cubicBezTo>
                    <a:pt x="1043353" y="371425"/>
                    <a:pt x="1051423" y="379494"/>
                    <a:pt x="1051423" y="389449"/>
                  </a:cubicBezTo>
                  <a:cubicBezTo>
                    <a:pt x="1051423" y="399404"/>
                    <a:pt x="1043353" y="407474"/>
                    <a:pt x="1033398" y="407474"/>
                  </a:cubicBezTo>
                  <a:cubicBezTo>
                    <a:pt x="1023444" y="407474"/>
                    <a:pt x="1015374" y="399404"/>
                    <a:pt x="1015374" y="389449"/>
                  </a:cubicBezTo>
                  <a:cubicBezTo>
                    <a:pt x="1015374" y="379494"/>
                    <a:pt x="1023444" y="371425"/>
                    <a:pt x="1033398" y="371425"/>
                  </a:cubicBezTo>
                  <a:close/>
                  <a:moveTo>
                    <a:pt x="432585" y="371425"/>
                  </a:moveTo>
                  <a:cubicBezTo>
                    <a:pt x="442540" y="371425"/>
                    <a:pt x="450610" y="379494"/>
                    <a:pt x="450610" y="389449"/>
                  </a:cubicBezTo>
                  <a:cubicBezTo>
                    <a:pt x="450610" y="399404"/>
                    <a:pt x="442540" y="407474"/>
                    <a:pt x="432585" y="407474"/>
                  </a:cubicBezTo>
                  <a:cubicBezTo>
                    <a:pt x="422631" y="407474"/>
                    <a:pt x="414561" y="399404"/>
                    <a:pt x="414561" y="389449"/>
                  </a:cubicBezTo>
                  <a:cubicBezTo>
                    <a:pt x="414561" y="379494"/>
                    <a:pt x="422631" y="371425"/>
                    <a:pt x="432585" y="371425"/>
                  </a:cubicBezTo>
                  <a:close/>
                  <a:moveTo>
                    <a:pt x="4037466" y="365417"/>
                  </a:moveTo>
                  <a:cubicBezTo>
                    <a:pt x="4047421" y="365417"/>
                    <a:pt x="4055491" y="373487"/>
                    <a:pt x="4055491" y="383441"/>
                  </a:cubicBezTo>
                  <a:cubicBezTo>
                    <a:pt x="4055491" y="393396"/>
                    <a:pt x="4047421" y="401466"/>
                    <a:pt x="4037466" y="401466"/>
                  </a:cubicBezTo>
                  <a:cubicBezTo>
                    <a:pt x="4027511" y="401466"/>
                    <a:pt x="4019441" y="393396"/>
                    <a:pt x="4019441" y="383441"/>
                  </a:cubicBezTo>
                  <a:cubicBezTo>
                    <a:pt x="4019441" y="373487"/>
                    <a:pt x="4027511" y="365417"/>
                    <a:pt x="4037466" y="365417"/>
                  </a:cubicBezTo>
                  <a:close/>
                  <a:moveTo>
                    <a:pt x="2943986" y="365417"/>
                  </a:moveTo>
                  <a:cubicBezTo>
                    <a:pt x="2953941" y="365417"/>
                    <a:pt x="2962011" y="373487"/>
                    <a:pt x="2962011" y="383441"/>
                  </a:cubicBezTo>
                  <a:cubicBezTo>
                    <a:pt x="2962011" y="393396"/>
                    <a:pt x="2953941" y="401466"/>
                    <a:pt x="2943986" y="401466"/>
                  </a:cubicBezTo>
                  <a:cubicBezTo>
                    <a:pt x="2934031" y="401466"/>
                    <a:pt x="2925962" y="393396"/>
                    <a:pt x="2925962" y="383441"/>
                  </a:cubicBezTo>
                  <a:cubicBezTo>
                    <a:pt x="2925962" y="373487"/>
                    <a:pt x="2934031" y="365417"/>
                    <a:pt x="2943986" y="365417"/>
                  </a:cubicBezTo>
                  <a:close/>
                  <a:moveTo>
                    <a:pt x="2811807" y="365417"/>
                  </a:moveTo>
                  <a:cubicBezTo>
                    <a:pt x="2821762" y="365417"/>
                    <a:pt x="2829832" y="373487"/>
                    <a:pt x="2829832" y="383441"/>
                  </a:cubicBezTo>
                  <a:cubicBezTo>
                    <a:pt x="2829832" y="393396"/>
                    <a:pt x="2821762" y="401466"/>
                    <a:pt x="2811807" y="401466"/>
                  </a:cubicBezTo>
                  <a:cubicBezTo>
                    <a:pt x="2801853" y="401466"/>
                    <a:pt x="2793783" y="393396"/>
                    <a:pt x="2793783" y="383441"/>
                  </a:cubicBezTo>
                  <a:cubicBezTo>
                    <a:pt x="2793783" y="373487"/>
                    <a:pt x="2801853" y="365417"/>
                    <a:pt x="2811807" y="365417"/>
                  </a:cubicBezTo>
                  <a:close/>
                  <a:moveTo>
                    <a:pt x="5899988" y="353401"/>
                  </a:moveTo>
                  <a:cubicBezTo>
                    <a:pt x="5909943" y="353401"/>
                    <a:pt x="5918013" y="361471"/>
                    <a:pt x="5918013" y="371425"/>
                  </a:cubicBezTo>
                  <a:cubicBezTo>
                    <a:pt x="5918013" y="381380"/>
                    <a:pt x="5909943" y="389450"/>
                    <a:pt x="5899988" y="389450"/>
                  </a:cubicBezTo>
                  <a:cubicBezTo>
                    <a:pt x="5890033" y="389450"/>
                    <a:pt x="5881963" y="381380"/>
                    <a:pt x="5881963" y="371425"/>
                  </a:cubicBezTo>
                  <a:cubicBezTo>
                    <a:pt x="5881963" y="361471"/>
                    <a:pt x="5890033" y="353401"/>
                    <a:pt x="5899988" y="353401"/>
                  </a:cubicBezTo>
                  <a:close/>
                  <a:moveTo>
                    <a:pt x="4842556" y="353401"/>
                  </a:moveTo>
                  <a:cubicBezTo>
                    <a:pt x="4852511" y="353401"/>
                    <a:pt x="4860581" y="361471"/>
                    <a:pt x="4860581" y="371425"/>
                  </a:cubicBezTo>
                  <a:cubicBezTo>
                    <a:pt x="4860581" y="381380"/>
                    <a:pt x="4852511" y="389450"/>
                    <a:pt x="4842556" y="389450"/>
                  </a:cubicBezTo>
                  <a:cubicBezTo>
                    <a:pt x="4832601" y="389450"/>
                    <a:pt x="4824532" y="381380"/>
                    <a:pt x="4824532" y="371425"/>
                  </a:cubicBezTo>
                  <a:cubicBezTo>
                    <a:pt x="4824532" y="361471"/>
                    <a:pt x="4832601" y="353401"/>
                    <a:pt x="4842556" y="353401"/>
                  </a:cubicBezTo>
                  <a:close/>
                  <a:moveTo>
                    <a:pt x="4518117" y="353401"/>
                  </a:moveTo>
                  <a:cubicBezTo>
                    <a:pt x="4528072" y="353401"/>
                    <a:pt x="4536142" y="361471"/>
                    <a:pt x="4536142" y="371425"/>
                  </a:cubicBezTo>
                  <a:cubicBezTo>
                    <a:pt x="4536142" y="381380"/>
                    <a:pt x="4528072" y="389450"/>
                    <a:pt x="4518117" y="389450"/>
                  </a:cubicBezTo>
                  <a:cubicBezTo>
                    <a:pt x="4508162" y="389450"/>
                    <a:pt x="4500092" y="381380"/>
                    <a:pt x="4500092" y="371425"/>
                  </a:cubicBezTo>
                  <a:cubicBezTo>
                    <a:pt x="4500092" y="361471"/>
                    <a:pt x="4508162" y="353401"/>
                    <a:pt x="4518117" y="353401"/>
                  </a:cubicBezTo>
                  <a:close/>
                  <a:moveTo>
                    <a:pt x="4403962" y="353401"/>
                  </a:moveTo>
                  <a:cubicBezTo>
                    <a:pt x="4413917" y="353401"/>
                    <a:pt x="4421987" y="361471"/>
                    <a:pt x="4421987" y="371425"/>
                  </a:cubicBezTo>
                  <a:cubicBezTo>
                    <a:pt x="4421987" y="381380"/>
                    <a:pt x="4413917" y="389450"/>
                    <a:pt x="4403962" y="389450"/>
                  </a:cubicBezTo>
                  <a:cubicBezTo>
                    <a:pt x="4394008" y="389450"/>
                    <a:pt x="4385938" y="381380"/>
                    <a:pt x="4385938" y="371425"/>
                  </a:cubicBezTo>
                  <a:cubicBezTo>
                    <a:pt x="4385938" y="361471"/>
                    <a:pt x="4394008" y="353401"/>
                    <a:pt x="4403962" y="353401"/>
                  </a:cubicBezTo>
                  <a:close/>
                  <a:moveTo>
                    <a:pt x="4151621" y="353401"/>
                  </a:moveTo>
                  <a:cubicBezTo>
                    <a:pt x="4161576" y="353401"/>
                    <a:pt x="4169646" y="361471"/>
                    <a:pt x="4169646" y="371425"/>
                  </a:cubicBezTo>
                  <a:cubicBezTo>
                    <a:pt x="4169646" y="381380"/>
                    <a:pt x="4161576" y="389450"/>
                    <a:pt x="4151621" y="389450"/>
                  </a:cubicBezTo>
                  <a:cubicBezTo>
                    <a:pt x="4141666" y="389450"/>
                    <a:pt x="4133597" y="381380"/>
                    <a:pt x="4133597" y="371425"/>
                  </a:cubicBezTo>
                  <a:cubicBezTo>
                    <a:pt x="4133597" y="361471"/>
                    <a:pt x="4141666" y="353401"/>
                    <a:pt x="4151621" y="353401"/>
                  </a:cubicBezTo>
                  <a:close/>
                  <a:moveTo>
                    <a:pt x="3911295" y="347392"/>
                  </a:moveTo>
                  <a:cubicBezTo>
                    <a:pt x="3921250" y="347392"/>
                    <a:pt x="3929320" y="355462"/>
                    <a:pt x="3929320" y="365417"/>
                  </a:cubicBezTo>
                  <a:cubicBezTo>
                    <a:pt x="3929320" y="375371"/>
                    <a:pt x="3921250" y="383441"/>
                    <a:pt x="3911295" y="383441"/>
                  </a:cubicBezTo>
                  <a:cubicBezTo>
                    <a:pt x="3901340" y="383441"/>
                    <a:pt x="3893271" y="375371"/>
                    <a:pt x="3893271" y="365417"/>
                  </a:cubicBezTo>
                  <a:cubicBezTo>
                    <a:pt x="3893271" y="355462"/>
                    <a:pt x="3901340" y="347392"/>
                    <a:pt x="3911295" y="347392"/>
                  </a:cubicBezTo>
                  <a:close/>
                  <a:moveTo>
                    <a:pt x="2078814" y="347392"/>
                  </a:moveTo>
                  <a:cubicBezTo>
                    <a:pt x="2088769" y="347392"/>
                    <a:pt x="2096839" y="355462"/>
                    <a:pt x="2096839" y="365417"/>
                  </a:cubicBezTo>
                  <a:cubicBezTo>
                    <a:pt x="2096839" y="375371"/>
                    <a:pt x="2088769" y="383441"/>
                    <a:pt x="2078814" y="383441"/>
                  </a:cubicBezTo>
                  <a:cubicBezTo>
                    <a:pt x="2068860" y="383441"/>
                    <a:pt x="2060790" y="375371"/>
                    <a:pt x="2060790" y="365417"/>
                  </a:cubicBezTo>
                  <a:cubicBezTo>
                    <a:pt x="2060790" y="355462"/>
                    <a:pt x="2068860" y="347392"/>
                    <a:pt x="2078814" y="347392"/>
                  </a:cubicBezTo>
                  <a:close/>
                  <a:moveTo>
                    <a:pt x="1345823" y="347392"/>
                  </a:moveTo>
                  <a:cubicBezTo>
                    <a:pt x="1355777" y="347392"/>
                    <a:pt x="1363847" y="355462"/>
                    <a:pt x="1363847" y="365417"/>
                  </a:cubicBezTo>
                  <a:cubicBezTo>
                    <a:pt x="1363847" y="375371"/>
                    <a:pt x="1355777" y="383441"/>
                    <a:pt x="1345823" y="383441"/>
                  </a:cubicBezTo>
                  <a:cubicBezTo>
                    <a:pt x="1335868" y="383441"/>
                    <a:pt x="1327798" y="375371"/>
                    <a:pt x="1327798" y="365417"/>
                  </a:cubicBezTo>
                  <a:cubicBezTo>
                    <a:pt x="1327798" y="355462"/>
                    <a:pt x="1335868" y="347392"/>
                    <a:pt x="1345823" y="347392"/>
                  </a:cubicBezTo>
                  <a:close/>
                  <a:moveTo>
                    <a:pt x="1556107" y="341384"/>
                  </a:moveTo>
                  <a:cubicBezTo>
                    <a:pt x="1566061" y="341384"/>
                    <a:pt x="1574131" y="349453"/>
                    <a:pt x="1574131" y="359408"/>
                  </a:cubicBezTo>
                  <a:cubicBezTo>
                    <a:pt x="1574131" y="369363"/>
                    <a:pt x="1566061" y="377433"/>
                    <a:pt x="1556107" y="377433"/>
                  </a:cubicBezTo>
                  <a:cubicBezTo>
                    <a:pt x="1546152" y="377433"/>
                    <a:pt x="1538082" y="369363"/>
                    <a:pt x="1538082" y="359408"/>
                  </a:cubicBezTo>
                  <a:cubicBezTo>
                    <a:pt x="1538082" y="349453"/>
                    <a:pt x="1546152" y="341384"/>
                    <a:pt x="1556107" y="341384"/>
                  </a:cubicBezTo>
                  <a:close/>
                  <a:moveTo>
                    <a:pt x="306414" y="341384"/>
                  </a:moveTo>
                  <a:cubicBezTo>
                    <a:pt x="316369" y="341384"/>
                    <a:pt x="324439" y="349453"/>
                    <a:pt x="324439" y="359408"/>
                  </a:cubicBezTo>
                  <a:cubicBezTo>
                    <a:pt x="324439" y="369363"/>
                    <a:pt x="316369" y="377433"/>
                    <a:pt x="306414" y="377433"/>
                  </a:cubicBezTo>
                  <a:cubicBezTo>
                    <a:pt x="296460" y="377433"/>
                    <a:pt x="288390" y="369363"/>
                    <a:pt x="288390" y="359408"/>
                  </a:cubicBezTo>
                  <a:cubicBezTo>
                    <a:pt x="288390" y="349453"/>
                    <a:pt x="296460" y="341384"/>
                    <a:pt x="306414" y="341384"/>
                  </a:cubicBezTo>
                  <a:close/>
                  <a:moveTo>
                    <a:pt x="6206403" y="335376"/>
                  </a:moveTo>
                  <a:cubicBezTo>
                    <a:pt x="6216358" y="335376"/>
                    <a:pt x="6224428" y="343446"/>
                    <a:pt x="6224428" y="353400"/>
                  </a:cubicBezTo>
                  <a:cubicBezTo>
                    <a:pt x="6224428" y="363355"/>
                    <a:pt x="6216358" y="371425"/>
                    <a:pt x="6206403" y="371425"/>
                  </a:cubicBezTo>
                  <a:cubicBezTo>
                    <a:pt x="6196449" y="371425"/>
                    <a:pt x="6188379" y="363355"/>
                    <a:pt x="6188379" y="353400"/>
                  </a:cubicBezTo>
                  <a:cubicBezTo>
                    <a:pt x="6188379" y="343446"/>
                    <a:pt x="6196449" y="335376"/>
                    <a:pt x="6206403" y="335376"/>
                  </a:cubicBezTo>
                  <a:close/>
                  <a:moveTo>
                    <a:pt x="1670261" y="335376"/>
                  </a:moveTo>
                  <a:cubicBezTo>
                    <a:pt x="1680216" y="335376"/>
                    <a:pt x="1688286" y="343446"/>
                    <a:pt x="1688286" y="353400"/>
                  </a:cubicBezTo>
                  <a:cubicBezTo>
                    <a:pt x="1688286" y="363355"/>
                    <a:pt x="1680216" y="371425"/>
                    <a:pt x="1670261" y="371425"/>
                  </a:cubicBezTo>
                  <a:cubicBezTo>
                    <a:pt x="1660307" y="371425"/>
                    <a:pt x="1652237" y="363355"/>
                    <a:pt x="1652237" y="353400"/>
                  </a:cubicBezTo>
                  <a:cubicBezTo>
                    <a:pt x="1652237" y="343446"/>
                    <a:pt x="1660307" y="335376"/>
                    <a:pt x="1670261" y="335376"/>
                  </a:cubicBezTo>
                  <a:close/>
                  <a:moveTo>
                    <a:pt x="5767809" y="329368"/>
                  </a:moveTo>
                  <a:cubicBezTo>
                    <a:pt x="5777764" y="329368"/>
                    <a:pt x="5785834" y="337438"/>
                    <a:pt x="5785834" y="347392"/>
                  </a:cubicBezTo>
                  <a:cubicBezTo>
                    <a:pt x="5785834" y="357347"/>
                    <a:pt x="5777764" y="365417"/>
                    <a:pt x="5767809" y="365417"/>
                  </a:cubicBezTo>
                  <a:cubicBezTo>
                    <a:pt x="5757854" y="365417"/>
                    <a:pt x="5749785" y="357347"/>
                    <a:pt x="5749785" y="347392"/>
                  </a:cubicBezTo>
                  <a:cubicBezTo>
                    <a:pt x="5749785" y="337438"/>
                    <a:pt x="5757854" y="329368"/>
                    <a:pt x="5767809" y="329368"/>
                  </a:cubicBezTo>
                  <a:close/>
                  <a:moveTo>
                    <a:pt x="3797141" y="329368"/>
                  </a:moveTo>
                  <a:cubicBezTo>
                    <a:pt x="3807096" y="329368"/>
                    <a:pt x="3815166" y="337438"/>
                    <a:pt x="3815166" y="347392"/>
                  </a:cubicBezTo>
                  <a:cubicBezTo>
                    <a:pt x="3815166" y="357347"/>
                    <a:pt x="3807096" y="365417"/>
                    <a:pt x="3797141" y="365417"/>
                  </a:cubicBezTo>
                  <a:cubicBezTo>
                    <a:pt x="3787186" y="365417"/>
                    <a:pt x="3779116" y="357347"/>
                    <a:pt x="3779116" y="347392"/>
                  </a:cubicBezTo>
                  <a:cubicBezTo>
                    <a:pt x="3779116" y="337438"/>
                    <a:pt x="3787186" y="329368"/>
                    <a:pt x="3797141" y="329368"/>
                  </a:cubicBezTo>
                  <a:close/>
                  <a:moveTo>
                    <a:pt x="2673619" y="329368"/>
                  </a:moveTo>
                  <a:cubicBezTo>
                    <a:pt x="2683574" y="329368"/>
                    <a:pt x="2691644" y="337438"/>
                    <a:pt x="2691644" y="347392"/>
                  </a:cubicBezTo>
                  <a:cubicBezTo>
                    <a:pt x="2691644" y="357347"/>
                    <a:pt x="2683574" y="365417"/>
                    <a:pt x="2673619" y="365417"/>
                  </a:cubicBezTo>
                  <a:cubicBezTo>
                    <a:pt x="2663664" y="365417"/>
                    <a:pt x="2655595" y="357347"/>
                    <a:pt x="2655595" y="347392"/>
                  </a:cubicBezTo>
                  <a:cubicBezTo>
                    <a:pt x="2655595" y="337438"/>
                    <a:pt x="2663664" y="329368"/>
                    <a:pt x="2673619" y="329368"/>
                  </a:cubicBezTo>
                  <a:close/>
                  <a:moveTo>
                    <a:pt x="1898570" y="329368"/>
                  </a:moveTo>
                  <a:cubicBezTo>
                    <a:pt x="1908525" y="329368"/>
                    <a:pt x="1916595" y="337438"/>
                    <a:pt x="1916595" y="347392"/>
                  </a:cubicBezTo>
                  <a:cubicBezTo>
                    <a:pt x="1916595" y="357347"/>
                    <a:pt x="1908525" y="365417"/>
                    <a:pt x="1898570" y="365417"/>
                  </a:cubicBezTo>
                  <a:cubicBezTo>
                    <a:pt x="1888616" y="365417"/>
                    <a:pt x="1880546" y="357347"/>
                    <a:pt x="1880546" y="347392"/>
                  </a:cubicBezTo>
                  <a:cubicBezTo>
                    <a:pt x="1880546" y="337438"/>
                    <a:pt x="1888616" y="329368"/>
                    <a:pt x="1898570" y="329368"/>
                  </a:cubicBezTo>
                  <a:close/>
                  <a:moveTo>
                    <a:pt x="66089" y="323360"/>
                  </a:moveTo>
                  <a:cubicBezTo>
                    <a:pt x="76044" y="323360"/>
                    <a:pt x="84114" y="331430"/>
                    <a:pt x="84114" y="341384"/>
                  </a:cubicBezTo>
                  <a:cubicBezTo>
                    <a:pt x="84114" y="351339"/>
                    <a:pt x="76044" y="359409"/>
                    <a:pt x="66089" y="359409"/>
                  </a:cubicBezTo>
                  <a:cubicBezTo>
                    <a:pt x="56135" y="359409"/>
                    <a:pt x="48065" y="351339"/>
                    <a:pt x="48065" y="341384"/>
                  </a:cubicBezTo>
                  <a:cubicBezTo>
                    <a:pt x="48065" y="331430"/>
                    <a:pt x="56135" y="323360"/>
                    <a:pt x="66089" y="323360"/>
                  </a:cubicBezTo>
                  <a:close/>
                  <a:moveTo>
                    <a:pt x="5647646" y="317352"/>
                  </a:moveTo>
                  <a:cubicBezTo>
                    <a:pt x="5657601" y="317352"/>
                    <a:pt x="5665671" y="325422"/>
                    <a:pt x="5665671" y="335377"/>
                  </a:cubicBezTo>
                  <a:cubicBezTo>
                    <a:pt x="5665671" y="345331"/>
                    <a:pt x="5657601" y="353401"/>
                    <a:pt x="5647646" y="353401"/>
                  </a:cubicBezTo>
                  <a:cubicBezTo>
                    <a:pt x="5637691" y="353401"/>
                    <a:pt x="5629622" y="345331"/>
                    <a:pt x="5629622" y="335377"/>
                  </a:cubicBezTo>
                  <a:cubicBezTo>
                    <a:pt x="5629622" y="325422"/>
                    <a:pt x="5637691" y="317352"/>
                    <a:pt x="5647646" y="317352"/>
                  </a:cubicBezTo>
                  <a:close/>
                  <a:moveTo>
                    <a:pt x="3064148" y="311344"/>
                  </a:moveTo>
                  <a:cubicBezTo>
                    <a:pt x="3074103" y="311344"/>
                    <a:pt x="3082173" y="319413"/>
                    <a:pt x="3082173" y="329368"/>
                  </a:cubicBezTo>
                  <a:cubicBezTo>
                    <a:pt x="3082173" y="339323"/>
                    <a:pt x="3074103" y="347393"/>
                    <a:pt x="3064148" y="347393"/>
                  </a:cubicBezTo>
                  <a:cubicBezTo>
                    <a:pt x="3054193" y="347393"/>
                    <a:pt x="3046124" y="339323"/>
                    <a:pt x="3046124" y="329368"/>
                  </a:cubicBezTo>
                  <a:cubicBezTo>
                    <a:pt x="3046124" y="319413"/>
                    <a:pt x="3054193" y="311344"/>
                    <a:pt x="3064148" y="311344"/>
                  </a:cubicBezTo>
                  <a:close/>
                  <a:moveTo>
                    <a:pt x="2553457" y="311344"/>
                  </a:moveTo>
                  <a:cubicBezTo>
                    <a:pt x="2563412" y="311344"/>
                    <a:pt x="2571482" y="319413"/>
                    <a:pt x="2571482" y="329368"/>
                  </a:cubicBezTo>
                  <a:cubicBezTo>
                    <a:pt x="2571482" y="339323"/>
                    <a:pt x="2563412" y="347393"/>
                    <a:pt x="2553457" y="347393"/>
                  </a:cubicBezTo>
                  <a:cubicBezTo>
                    <a:pt x="2543502" y="347393"/>
                    <a:pt x="2535433" y="339323"/>
                    <a:pt x="2535433" y="329368"/>
                  </a:cubicBezTo>
                  <a:cubicBezTo>
                    <a:pt x="2535433" y="319413"/>
                    <a:pt x="2543502" y="311344"/>
                    <a:pt x="2553457" y="311344"/>
                  </a:cubicBezTo>
                  <a:close/>
                  <a:moveTo>
                    <a:pt x="6098257" y="305335"/>
                  </a:moveTo>
                  <a:cubicBezTo>
                    <a:pt x="6108212" y="305335"/>
                    <a:pt x="6116282" y="313405"/>
                    <a:pt x="6116282" y="323359"/>
                  </a:cubicBezTo>
                  <a:cubicBezTo>
                    <a:pt x="6116282" y="333314"/>
                    <a:pt x="6108212" y="341384"/>
                    <a:pt x="6098257" y="341384"/>
                  </a:cubicBezTo>
                  <a:cubicBezTo>
                    <a:pt x="6088302" y="341384"/>
                    <a:pt x="6080233" y="333314"/>
                    <a:pt x="6080233" y="323359"/>
                  </a:cubicBezTo>
                  <a:cubicBezTo>
                    <a:pt x="6080233" y="313405"/>
                    <a:pt x="6088302" y="305335"/>
                    <a:pt x="6098257" y="305335"/>
                  </a:cubicBezTo>
                  <a:close/>
                  <a:moveTo>
                    <a:pt x="1231667" y="305335"/>
                  </a:moveTo>
                  <a:cubicBezTo>
                    <a:pt x="1241622" y="305335"/>
                    <a:pt x="1249692" y="313405"/>
                    <a:pt x="1249692" y="323359"/>
                  </a:cubicBezTo>
                  <a:cubicBezTo>
                    <a:pt x="1249692" y="333314"/>
                    <a:pt x="1241622" y="341384"/>
                    <a:pt x="1231667" y="341384"/>
                  </a:cubicBezTo>
                  <a:cubicBezTo>
                    <a:pt x="1221713" y="341384"/>
                    <a:pt x="1213643" y="333314"/>
                    <a:pt x="1213643" y="323359"/>
                  </a:cubicBezTo>
                  <a:cubicBezTo>
                    <a:pt x="1213643" y="313405"/>
                    <a:pt x="1221713" y="305335"/>
                    <a:pt x="1231667" y="305335"/>
                  </a:cubicBezTo>
                  <a:close/>
                  <a:moveTo>
                    <a:pt x="174235" y="305335"/>
                  </a:moveTo>
                  <a:cubicBezTo>
                    <a:pt x="184190" y="305335"/>
                    <a:pt x="192260" y="313405"/>
                    <a:pt x="192260" y="323359"/>
                  </a:cubicBezTo>
                  <a:cubicBezTo>
                    <a:pt x="192260" y="333314"/>
                    <a:pt x="184190" y="341384"/>
                    <a:pt x="174235" y="341384"/>
                  </a:cubicBezTo>
                  <a:cubicBezTo>
                    <a:pt x="164281" y="341384"/>
                    <a:pt x="156211" y="333314"/>
                    <a:pt x="156211" y="323359"/>
                  </a:cubicBezTo>
                  <a:cubicBezTo>
                    <a:pt x="156211" y="313405"/>
                    <a:pt x="164281" y="305335"/>
                    <a:pt x="174235" y="305335"/>
                  </a:cubicBezTo>
                  <a:close/>
                  <a:moveTo>
                    <a:pt x="3520767" y="299327"/>
                  </a:moveTo>
                  <a:cubicBezTo>
                    <a:pt x="3530722" y="299327"/>
                    <a:pt x="3538792" y="307397"/>
                    <a:pt x="3538792" y="317351"/>
                  </a:cubicBezTo>
                  <a:cubicBezTo>
                    <a:pt x="3538792" y="327306"/>
                    <a:pt x="3530722" y="335376"/>
                    <a:pt x="3520767" y="335376"/>
                  </a:cubicBezTo>
                  <a:cubicBezTo>
                    <a:pt x="3510812" y="335376"/>
                    <a:pt x="3502743" y="327306"/>
                    <a:pt x="3502743" y="317351"/>
                  </a:cubicBezTo>
                  <a:cubicBezTo>
                    <a:pt x="3502743" y="307397"/>
                    <a:pt x="3510812" y="299327"/>
                    <a:pt x="3520767" y="299327"/>
                  </a:cubicBezTo>
                  <a:close/>
                  <a:moveTo>
                    <a:pt x="5347240" y="293319"/>
                  </a:moveTo>
                  <a:cubicBezTo>
                    <a:pt x="5357195" y="293319"/>
                    <a:pt x="5365265" y="301389"/>
                    <a:pt x="5365265" y="311343"/>
                  </a:cubicBezTo>
                  <a:cubicBezTo>
                    <a:pt x="5365265" y="321298"/>
                    <a:pt x="5357195" y="329368"/>
                    <a:pt x="5347240" y="329368"/>
                  </a:cubicBezTo>
                  <a:cubicBezTo>
                    <a:pt x="5337285" y="329368"/>
                    <a:pt x="5329216" y="321298"/>
                    <a:pt x="5329216" y="311343"/>
                  </a:cubicBezTo>
                  <a:cubicBezTo>
                    <a:pt x="5329216" y="301389"/>
                    <a:pt x="5337285" y="293319"/>
                    <a:pt x="5347240" y="293319"/>
                  </a:cubicBezTo>
                  <a:close/>
                  <a:moveTo>
                    <a:pt x="2439302" y="293319"/>
                  </a:moveTo>
                  <a:cubicBezTo>
                    <a:pt x="2449257" y="293319"/>
                    <a:pt x="2457327" y="301389"/>
                    <a:pt x="2457327" y="311343"/>
                  </a:cubicBezTo>
                  <a:cubicBezTo>
                    <a:pt x="2457327" y="321298"/>
                    <a:pt x="2449257" y="329368"/>
                    <a:pt x="2439302" y="329368"/>
                  </a:cubicBezTo>
                  <a:cubicBezTo>
                    <a:pt x="2429347" y="329368"/>
                    <a:pt x="2421278" y="321298"/>
                    <a:pt x="2421278" y="311343"/>
                  </a:cubicBezTo>
                  <a:cubicBezTo>
                    <a:pt x="2421278" y="301389"/>
                    <a:pt x="2429347" y="293319"/>
                    <a:pt x="2439302" y="293319"/>
                  </a:cubicBezTo>
                  <a:close/>
                  <a:moveTo>
                    <a:pt x="2301115" y="293319"/>
                  </a:moveTo>
                  <a:cubicBezTo>
                    <a:pt x="2311070" y="293319"/>
                    <a:pt x="2319140" y="301389"/>
                    <a:pt x="2319140" y="311343"/>
                  </a:cubicBezTo>
                  <a:cubicBezTo>
                    <a:pt x="2319140" y="321298"/>
                    <a:pt x="2311070" y="329368"/>
                    <a:pt x="2301115" y="329368"/>
                  </a:cubicBezTo>
                  <a:cubicBezTo>
                    <a:pt x="2291161" y="329368"/>
                    <a:pt x="2283091" y="321298"/>
                    <a:pt x="2283091" y="311343"/>
                  </a:cubicBezTo>
                  <a:cubicBezTo>
                    <a:pt x="2283091" y="301389"/>
                    <a:pt x="2291161" y="293319"/>
                    <a:pt x="2301115" y="293319"/>
                  </a:cubicBezTo>
                  <a:close/>
                  <a:moveTo>
                    <a:pt x="1447960" y="293319"/>
                  </a:moveTo>
                  <a:cubicBezTo>
                    <a:pt x="1457915" y="293319"/>
                    <a:pt x="1465985" y="301389"/>
                    <a:pt x="1465985" y="311343"/>
                  </a:cubicBezTo>
                  <a:cubicBezTo>
                    <a:pt x="1465985" y="321298"/>
                    <a:pt x="1457915" y="329368"/>
                    <a:pt x="1447960" y="329368"/>
                  </a:cubicBezTo>
                  <a:cubicBezTo>
                    <a:pt x="1438006" y="329368"/>
                    <a:pt x="1429936" y="321298"/>
                    <a:pt x="1429936" y="311343"/>
                  </a:cubicBezTo>
                  <a:cubicBezTo>
                    <a:pt x="1429936" y="301389"/>
                    <a:pt x="1438006" y="293319"/>
                    <a:pt x="1447960" y="293319"/>
                  </a:cubicBezTo>
                  <a:close/>
                  <a:moveTo>
                    <a:pt x="901219" y="293319"/>
                  </a:moveTo>
                  <a:cubicBezTo>
                    <a:pt x="911174" y="293319"/>
                    <a:pt x="919244" y="301389"/>
                    <a:pt x="919244" y="311343"/>
                  </a:cubicBezTo>
                  <a:cubicBezTo>
                    <a:pt x="919244" y="321298"/>
                    <a:pt x="911174" y="329368"/>
                    <a:pt x="901219" y="329368"/>
                  </a:cubicBezTo>
                  <a:cubicBezTo>
                    <a:pt x="891265" y="329368"/>
                    <a:pt x="883195" y="321298"/>
                    <a:pt x="883195" y="311343"/>
                  </a:cubicBezTo>
                  <a:cubicBezTo>
                    <a:pt x="883195" y="301389"/>
                    <a:pt x="891265" y="293319"/>
                    <a:pt x="901219" y="293319"/>
                  </a:cubicBezTo>
                  <a:close/>
                  <a:moveTo>
                    <a:pt x="552748" y="293319"/>
                  </a:moveTo>
                  <a:cubicBezTo>
                    <a:pt x="562703" y="293319"/>
                    <a:pt x="570773" y="301389"/>
                    <a:pt x="570773" y="311343"/>
                  </a:cubicBezTo>
                  <a:cubicBezTo>
                    <a:pt x="570773" y="321298"/>
                    <a:pt x="562703" y="329368"/>
                    <a:pt x="552748" y="329368"/>
                  </a:cubicBezTo>
                  <a:cubicBezTo>
                    <a:pt x="542794" y="329368"/>
                    <a:pt x="534724" y="321298"/>
                    <a:pt x="534724" y="311343"/>
                  </a:cubicBezTo>
                  <a:cubicBezTo>
                    <a:pt x="534724" y="301389"/>
                    <a:pt x="542794" y="293319"/>
                    <a:pt x="552748" y="293319"/>
                  </a:cubicBezTo>
                  <a:close/>
                  <a:moveTo>
                    <a:pt x="6326566" y="287311"/>
                  </a:moveTo>
                  <a:cubicBezTo>
                    <a:pt x="6336521" y="287311"/>
                    <a:pt x="6344591" y="295381"/>
                    <a:pt x="6344591" y="305336"/>
                  </a:cubicBezTo>
                  <a:cubicBezTo>
                    <a:pt x="6344591" y="315290"/>
                    <a:pt x="6336522" y="323360"/>
                    <a:pt x="6326566" y="323360"/>
                  </a:cubicBezTo>
                  <a:cubicBezTo>
                    <a:pt x="6316612" y="323360"/>
                    <a:pt x="6308542" y="315290"/>
                    <a:pt x="6308542" y="305336"/>
                  </a:cubicBezTo>
                  <a:cubicBezTo>
                    <a:pt x="6308542" y="295381"/>
                    <a:pt x="6316611" y="287311"/>
                    <a:pt x="6326566" y="287311"/>
                  </a:cubicBezTo>
                  <a:close/>
                  <a:moveTo>
                    <a:pt x="5503451" y="287311"/>
                  </a:moveTo>
                  <a:cubicBezTo>
                    <a:pt x="5513406" y="287311"/>
                    <a:pt x="5521476" y="295381"/>
                    <a:pt x="5521476" y="305336"/>
                  </a:cubicBezTo>
                  <a:cubicBezTo>
                    <a:pt x="5521476" y="315290"/>
                    <a:pt x="5513406" y="323360"/>
                    <a:pt x="5503451" y="323360"/>
                  </a:cubicBezTo>
                  <a:cubicBezTo>
                    <a:pt x="5493496" y="323360"/>
                    <a:pt x="5485427" y="315290"/>
                    <a:pt x="5485427" y="305336"/>
                  </a:cubicBezTo>
                  <a:cubicBezTo>
                    <a:pt x="5485427" y="295381"/>
                    <a:pt x="5493496" y="287311"/>
                    <a:pt x="5503451" y="287311"/>
                  </a:cubicBezTo>
                  <a:close/>
                  <a:moveTo>
                    <a:pt x="1808448" y="287311"/>
                  </a:moveTo>
                  <a:cubicBezTo>
                    <a:pt x="1818403" y="287311"/>
                    <a:pt x="1826473" y="295381"/>
                    <a:pt x="1826473" y="305336"/>
                  </a:cubicBezTo>
                  <a:cubicBezTo>
                    <a:pt x="1826473" y="315290"/>
                    <a:pt x="1818403" y="323360"/>
                    <a:pt x="1808448" y="323360"/>
                  </a:cubicBezTo>
                  <a:cubicBezTo>
                    <a:pt x="1798494" y="323360"/>
                    <a:pt x="1790424" y="315290"/>
                    <a:pt x="1790424" y="305336"/>
                  </a:cubicBezTo>
                  <a:cubicBezTo>
                    <a:pt x="1790424" y="295381"/>
                    <a:pt x="1798494" y="287311"/>
                    <a:pt x="1808448" y="287311"/>
                  </a:cubicBezTo>
                  <a:close/>
                  <a:moveTo>
                    <a:pt x="672910" y="287311"/>
                  </a:moveTo>
                  <a:cubicBezTo>
                    <a:pt x="682865" y="287311"/>
                    <a:pt x="690935" y="295381"/>
                    <a:pt x="690935" y="305336"/>
                  </a:cubicBezTo>
                  <a:cubicBezTo>
                    <a:pt x="690935" y="315290"/>
                    <a:pt x="682865" y="323360"/>
                    <a:pt x="672910" y="323360"/>
                  </a:cubicBezTo>
                  <a:cubicBezTo>
                    <a:pt x="662956" y="323360"/>
                    <a:pt x="654886" y="315290"/>
                    <a:pt x="654886" y="305336"/>
                  </a:cubicBezTo>
                  <a:cubicBezTo>
                    <a:pt x="654886" y="295381"/>
                    <a:pt x="662956" y="287311"/>
                    <a:pt x="672910" y="287311"/>
                  </a:cubicBezTo>
                  <a:close/>
                  <a:moveTo>
                    <a:pt x="4710377" y="275295"/>
                  </a:moveTo>
                  <a:cubicBezTo>
                    <a:pt x="4720332" y="275295"/>
                    <a:pt x="4728402" y="283365"/>
                    <a:pt x="4728402" y="293319"/>
                  </a:cubicBezTo>
                  <a:cubicBezTo>
                    <a:pt x="4728402" y="303274"/>
                    <a:pt x="4720332" y="311344"/>
                    <a:pt x="4710377" y="311344"/>
                  </a:cubicBezTo>
                  <a:cubicBezTo>
                    <a:pt x="4700423" y="311344"/>
                    <a:pt x="4692353" y="303274"/>
                    <a:pt x="4692353" y="293319"/>
                  </a:cubicBezTo>
                  <a:cubicBezTo>
                    <a:pt x="4692353" y="283365"/>
                    <a:pt x="4700423" y="275295"/>
                    <a:pt x="4710377" y="275295"/>
                  </a:cubicBezTo>
                  <a:close/>
                  <a:moveTo>
                    <a:pt x="4962719" y="269287"/>
                  </a:moveTo>
                  <a:cubicBezTo>
                    <a:pt x="4972674" y="269287"/>
                    <a:pt x="4980744" y="277357"/>
                    <a:pt x="4980744" y="287311"/>
                  </a:cubicBezTo>
                  <a:cubicBezTo>
                    <a:pt x="4980744" y="297266"/>
                    <a:pt x="4972674" y="305336"/>
                    <a:pt x="4962719" y="305336"/>
                  </a:cubicBezTo>
                  <a:cubicBezTo>
                    <a:pt x="4952764" y="305336"/>
                    <a:pt x="4944695" y="297266"/>
                    <a:pt x="4944695" y="287311"/>
                  </a:cubicBezTo>
                  <a:cubicBezTo>
                    <a:pt x="4944695" y="277357"/>
                    <a:pt x="4952764" y="269287"/>
                    <a:pt x="4962719" y="269287"/>
                  </a:cubicBezTo>
                  <a:close/>
                  <a:moveTo>
                    <a:pt x="3652945" y="269287"/>
                  </a:moveTo>
                  <a:cubicBezTo>
                    <a:pt x="3662900" y="269287"/>
                    <a:pt x="3670970" y="277357"/>
                    <a:pt x="3670970" y="287311"/>
                  </a:cubicBezTo>
                  <a:cubicBezTo>
                    <a:pt x="3670970" y="297266"/>
                    <a:pt x="3662900" y="305336"/>
                    <a:pt x="3652945" y="305336"/>
                  </a:cubicBezTo>
                  <a:cubicBezTo>
                    <a:pt x="3642991" y="305336"/>
                    <a:pt x="3634921" y="297266"/>
                    <a:pt x="3634921" y="287311"/>
                  </a:cubicBezTo>
                  <a:cubicBezTo>
                    <a:pt x="3634921" y="277357"/>
                    <a:pt x="3642991" y="269287"/>
                    <a:pt x="3652945" y="269287"/>
                  </a:cubicBezTo>
                  <a:close/>
                  <a:moveTo>
                    <a:pt x="1123520" y="269287"/>
                  </a:moveTo>
                  <a:cubicBezTo>
                    <a:pt x="1133475" y="269287"/>
                    <a:pt x="1141545" y="277357"/>
                    <a:pt x="1141545" y="287311"/>
                  </a:cubicBezTo>
                  <a:cubicBezTo>
                    <a:pt x="1141545" y="297266"/>
                    <a:pt x="1133475" y="305336"/>
                    <a:pt x="1123520" y="305336"/>
                  </a:cubicBezTo>
                  <a:cubicBezTo>
                    <a:pt x="1113566" y="305336"/>
                    <a:pt x="1105496" y="297266"/>
                    <a:pt x="1105496" y="287311"/>
                  </a:cubicBezTo>
                  <a:cubicBezTo>
                    <a:pt x="1105496" y="277357"/>
                    <a:pt x="1113566" y="269287"/>
                    <a:pt x="1123520" y="269287"/>
                  </a:cubicBezTo>
                  <a:close/>
                  <a:moveTo>
                    <a:pt x="5112922" y="263279"/>
                  </a:moveTo>
                  <a:cubicBezTo>
                    <a:pt x="5122877" y="263279"/>
                    <a:pt x="5130947" y="271349"/>
                    <a:pt x="5130947" y="281303"/>
                  </a:cubicBezTo>
                  <a:cubicBezTo>
                    <a:pt x="5130947" y="291258"/>
                    <a:pt x="5122877" y="299328"/>
                    <a:pt x="5112922" y="299328"/>
                  </a:cubicBezTo>
                  <a:cubicBezTo>
                    <a:pt x="5102967" y="299328"/>
                    <a:pt x="5094898" y="291258"/>
                    <a:pt x="5094898" y="281303"/>
                  </a:cubicBezTo>
                  <a:cubicBezTo>
                    <a:pt x="5094898" y="271349"/>
                    <a:pt x="5102967" y="263279"/>
                    <a:pt x="5112922" y="263279"/>
                  </a:cubicBezTo>
                  <a:close/>
                  <a:moveTo>
                    <a:pt x="4217710" y="263279"/>
                  </a:moveTo>
                  <a:cubicBezTo>
                    <a:pt x="4227665" y="263279"/>
                    <a:pt x="4235735" y="271349"/>
                    <a:pt x="4235735" y="281303"/>
                  </a:cubicBezTo>
                  <a:cubicBezTo>
                    <a:pt x="4235735" y="291258"/>
                    <a:pt x="4227665" y="299328"/>
                    <a:pt x="4217710" y="299328"/>
                  </a:cubicBezTo>
                  <a:cubicBezTo>
                    <a:pt x="4207755" y="299328"/>
                    <a:pt x="4199685" y="291258"/>
                    <a:pt x="4199685" y="281303"/>
                  </a:cubicBezTo>
                  <a:cubicBezTo>
                    <a:pt x="4199685" y="271349"/>
                    <a:pt x="4207755" y="263279"/>
                    <a:pt x="4217710" y="263279"/>
                  </a:cubicBezTo>
                  <a:close/>
                  <a:moveTo>
                    <a:pt x="3190319" y="263279"/>
                  </a:moveTo>
                  <a:cubicBezTo>
                    <a:pt x="3200274" y="263279"/>
                    <a:pt x="3208344" y="271349"/>
                    <a:pt x="3208344" y="281303"/>
                  </a:cubicBezTo>
                  <a:cubicBezTo>
                    <a:pt x="3208344" y="291258"/>
                    <a:pt x="3200274" y="299328"/>
                    <a:pt x="3190319" y="299328"/>
                  </a:cubicBezTo>
                  <a:cubicBezTo>
                    <a:pt x="3180364" y="299328"/>
                    <a:pt x="3172295" y="291258"/>
                    <a:pt x="3172295" y="281303"/>
                  </a:cubicBezTo>
                  <a:cubicBezTo>
                    <a:pt x="3172295" y="271349"/>
                    <a:pt x="3180364" y="263279"/>
                    <a:pt x="3190319" y="263279"/>
                  </a:cubicBezTo>
                  <a:close/>
                  <a:moveTo>
                    <a:pt x="5996118" y="257270"/>
                  </a:moveTo>
                  <a:cubicBezTo>
                    <a:pt x="6006073" y="257270"/>
                    <a:pt x="6014143" y="265340"/>
                    <a:pt x="6014143" y="275295"/>
                  </a:cubicBezTo>
                  <a:cubicBezTo>
                    <a:pt x="6014143" y="285249"/>
                    <a:pt x="6006073" y="293319"/>
                    <a:pt x="5996118" y="293319"/>
                  </a:cubicBezTo>
                  <a:cubicBezTo>
                    <a:pt x="5986164" y="293319"/>
                    <a:pt x="5978094" y="285249"/>
                    <a:pt x="5978094" y="275295"/>
                  </a:cubicBezTo>
                  <a:cubicBezTo>
                    <a:pt x="5978094" y="265340"/>
                    <a:pt x="5986164" y="257270"/>
                    <a:pt x="5996118" y="257270"/>
                  </a:cubicBezTo>
                  <a:close/>
                  <a:moveTo>
                    <a:pt x="5233085" y="257270"/>
                  </a:moveTo>
                  <a:cubicBezTo>
                    <a:pt x="5243040" y="257270"/>
                    <a:pt x="5251110" y="265340"/>
                    <a:pt x="5251110" y="275295"/>
                  </a:cubicBezTo>
                  <a:cubicBezTo>
                    <a:pt x="5251110" y="285249"/>
                    <a:pt x="5243040" y="293319"/>
                    <a:pt x="5233085" y="293319"/>
                  </a:cubicBezTo>
                  <a:cubicBezTo>
                    <a:pt x="5223130" y="293319"/>
                    <a:pt x="5215061" y="285249"/>
                    <a:pt x="5215061" y="275295"/>
                  </a:cubicBezTo>
                  <a:cubicBezTo>
                    <a:pt x="5215061" y="265340"/>
                    <a:pt x="5223130" y="257270"/>
                    <a:pt x="5233085" y="257270"/>
                  </a:cubicBezTo>
                  <a:close/>
                  <a:moveTo>
                    <a:pt x="4584206" y="257270"/>
                  </a:moveTo>
                  <a:cubicBezTo>
                    <a:pt x="4594161" y="257270"/>
                    <a:pt x="4602231" y="265340"/>
                    <a:pt x="4602231" y="275295"/>
                  </a:cubicBezTo>
                  <a:cubicBezTo>
                    <a:pt x="4602231" y="285249"/>
                    <a:pt x="4594161" y="293319"/>
                    <a:pt x="4584206" y="293319"/>
                  </a:cubicBezTo>
                  <a:cubicBezTo>
                    <a:pt x="4574252" y="293319"/>
                    <a:pt x="4566182" y="285249"/>
                    <a:pt x="4566182" y="275295"/>
                  </a:cubicBezTo>
                  <a:cubicBezTo>
                    <a:pt x="4566182" y="265340"/>
                    <a:pt x="4574252" y="257270"/>
                    <a:pt x="4584206" y="257270"/>
                  </a:cubicBezTo>
                  <a:close/>
                  <a:moveTo>
                    <a:pt x="2156921" y="257270"/>
                  </a:moveTo>
                  <a:cubicBezTo>
                    <a:pt x="2166875" y="257270"/>
                    <a:pt x="2174945" y="265340"/>
                    <a:pt x="2174945" y="275295"/>
                  </a:cubicBezTo>
                  <a:cubicBezTo>
                    <a:pt x="2174945" y="285249"/>
                    <a:pt x="2166875" y="293319"/>
                    <a:pt x="2156921" y="293319"/>
                  </a:cubicBezTo>
                  <a:cubicBezTo>
                    <a:pt x="2146966" y="293319"/>
                    <a:pt x="2138896" y="285249"/>
                    <a:pt x="2138896" y="275295"/>
                  </a:cubicBezTo>
                  <a:cubicBezTo>
                    <a:pt x="2138896" y="265340"/>
                    <a:pt x="2146966" y="257270"/>
                    <a:pt x="2156921" y="257270"/>
                  </a:cubicBezTo>
                  <a:close/>
                  <a:moveTo>
                    <a:pt x="781057" y="257270"/>
                  </a:moveTo>
                  <a:cubicBezTo>
                    <a:pt x="791012" y="257270"/>
                    <a:pt x="799082" y="265340"/>
                    <a:pt x="799082" y="275295"/>
                  </a:cubicBezTo>
                  <a:cubicBezTo>
                    <a:pt x="799082" y="285249"/>
                    <a:pt x="791012" y="293319"/>
                    <a:pt x="781057" y="293319"/>
                  </a:cubicBezTo>
                  <a:cubicBezTo>
                    <a:pt x="771103" y="293319"/>
                    <a:pt x="763033" y="285249"/>
                    <a:pt x="763033" y="275295"/>
                  </a:cubicBezTo>
                  <a:cubicBezTo>
                    <a:pt x="763033" y="265340"/>
                    <a:pt x="771103" y="257270"/>
                    <a:pt x="781057" y="257270"/>
                  </a:cubicBezTo>
                  <a:close/>
                  <a:moveTo>
                    <a:pt x="420569" y="257270"/>
                  </a:moveTo>
                  <a:cubicBezTo>
                    <a:pt x="430524" y="257270"/>
                    <a:pt x="438594" y="265340"/>
                    <a:pt x="438594" y="275295"/>
                  </a:cubicBezTo>
                  <a:cubicBezTo>
                    <a:pt x="438594" y="285249"/>
                    <a:pt x="430524" y="293319"/>
                    <a:pt x="420569" y="293319"/>
                  </a:cubicBezTo>
                  <a:cubicBezTo>
                    <a:pt x="410615" y="293319"/>
                    <a:pt x="402545" y="285249"/>
                    <a:pt x="402545" y="275295"/>
                  </a:cubicBezTo>
                  <a:cubicBezTo>
                    <a:pt x="402545" y="265340"/>
                    <a:pt x="410615" y="257270"/>
                    <a:pt x="420569" y="257270"/>
                  </a:cubicBezTo>
                  <a:close/>
                  <a:moveTo>
                    <a:pt x="5845915" y="245254"/>
                  </a:moveTo>
                  <a:cubicBezTo>
                    <a:pt x="5855870" y="245254"/>
                    <a:pt x="5863940" y="253324"/>
                    <a:pt x="5863940" y="263278"/>
                  </a:cubicBezTo>
                  <a:cubicBezTo>
                    <a:pt x="5863940" y="273233"/>
                    <a:pt x="5855870" y="281303"/>
                    <a:pt x="5845915" y="281303"/>
                  </a:cubicBezTo>
                  <a:cubicBezTo>
                    <a:pt x="5835961" y="281303"/>
                    <a:pt x="5827891" y="273233"/>
                    <a:pt x="5827891" y="263278"/>
                  </a:cubicBezTo>
                  <a:cubicBezTo>
                    <a:pt x="5827891" y="253324"/>
                    <a:pt x="5835961" y="245254"/>
                    <a:pt x="5845915" y="245254"/>
                  </a:cubicBezTo>
                  <a:close/>
                  <a:moveTo>
                    <a:pt x="4013434" y="245254"/>
                  </a:moveTo>
                  <a:cubicBezTo>
                    <a:pt x="4023389" y="245254"/>
                    <a:pt x="4031459" y="253324"/>
                    <a:pt x="4031459" y="263278"/>
                  </a:cubicBezTo>
                  <a:cubicBezTo>
                    <a:pt x="4031459" y="273233"/>
                    <a:pt x="4023389" y="281303"/>
                    <a:pt x="4013434" y="281303"/>
                  </a:cubicBezTo>
                  <a:cubicBezTo>
                    <a:pt x="4003480" y="281303"/>
                    <a:pt x="3995410" y="273233"/>
                    <a:pt x="3995410" y="263278"/>
                  </a:cubicBezTo>
                  <a:cubicBezTo>
                    <a:pt x="3995410" y="253324"/>
                    <a:pt x="4003480" y="245254"/>
                    <a:pt x="4013434" y="245254"/>
                  </a:cubicBezTo>
                  <a:close/>
                  <a:moveTo>
                    <a:pt x="2841847" y="245254"/>
                  </a:moveTo>
                  <a:cubicBezTo>
                    <a:pt x="2851802" y="245254"/>
                    <a:pt x="2859872" y="253324"/>
                    <a:pt x="2859872" y="263278"/>
                  </a:cubicBezTo>
                  <a:cubicBezTo>
                    <a:pt x="2859872" y="273233"/>
                    <a:pt x="2851802" y="281303"/>
                    <a:pt x="2841847" y="281303"/>
                  </a:cubicBezTo>
                  <a:cubicBezTo>
                    <a:pt x="2831893" y="281303"/>
                    <a:pt x="2823823" y="273233"/>
                    <a:pt x="2823823" y="263278"/>
                  </a:cubicBezTo>
                  <a:cubicBezTo>
                    <a:pt x="2823823" y="253324"/>
                    <a:pt x="2831893" y="245254"/>
                    <a:pt x="2841847" y="245254"/>
                  </a:cubicBezTo>
                  <a:close/>
                  <a:moveTo>
                    <a:pt x="2006717" y="245254"/>
                  </a:moveTo>
                  <a:cubicBezTo>
                    <a:pt x="2016671" y="245254"/>
                    <a:pt x="2024741" y="253324"/>
                    <a:pt x="2024741" y="263278"/>
                  </a:cubicBezTo>
                  <a:cubicBezTo>
                    <a:pt x="2024741" y="273233"/>
                    <a:pt x="2016671" y="281303"/>
                    <a:pt x="2006717" y="281303"/>
                  </a:cubicBezTo>
                  <a:cubicBezTo>
                    <a:pt x="1996762" y="281303"/>
                    <a:pt x="1988692" y="273233"/>
                    <a:pt x="1988692" y="263278"/>
                  </a:cubicBezTo>
                  <a:cubicBezTo>
                    <a:pt x="1988692" y="253324"/>
                    <a:pt x="1996762" y="245254"/>
                    <a:pt x="2006717" y="245254"/>
                  </a:cubicBezTo>
                  <a:close/>
                  <a:moveTo>
                    <a:pt x="1009366" y="245254"/>
                  </a:moveTo>
                  <a:cubicBezTo>
                    <a:pt x="1019321" y="245254"/>
                    <a:pt x="1027391" y="253324"/>
                    <a:pt x="1027391" y="263278"/>
                  </a:cubicBezTo>
                  <a:cubicBezTo>
                    <a:pt x="1027391" y="273233"/>
                    <a:pt x="1019321" y="281303"/>
                    <a:pt x="1009366" y="281303"/>
                  </a:cubicBezTo>
                  <a:cubicBezTo>
                    <a:pt x="999412" y="281303"/>
                    <a:pt x="991342" y="273233"/>
                    <a:pt x="991342" y="263278"/>
                  </a:cubicBezTo>
                  <a:cubicBezTo>
                    <a:pt x="991342" y="253324"/>
                    <a:pt x="999412" y="245254"/>
                    <a:pt x="1009366" y="245254"/>
                  </a:cubicBezTo>
                  <a:close/>
                  <a:moveTo>
                    <a:pt x="4337873" y="239246"/>
                  </a:moveTo>
                  <a:cubicBezTo>
                    <a:pt x="4347828" y="239246"/>
                    <a:pt x="4355898" y="247316"/>
                    <a:pt x="4355898" y="257270"/>
                  </a:cubicBezTo>
                  <a:cubicBezTo>
                    <a:pt x="4355898" y="267225"/>
                    <a:pt x="4347828" y="275295"/>
                    <a:pt x="4337873" y="275295"/>
                  </a:cubicBezTo>
                  <a:cubicBezTo>
                    <a:pt x="4327918" y="275295"/>
                    <a:pt x="4319848" y="267225"/>
                    <a:pt x="4319848" y="257270"/>
                  </a:cubicBezTo>
                  <a:cubicBezTo>
                    <a:pt x="4319848" y="247316"/>
                    <a:pt x="4327918" y="239246"/>
                    <a:pt x="4337873" y="239246"/>
                  </a:cubicBezTo>
                  <a:close/>
                  <a:moveTo>
                    <a:pt x="3310482" y="239246"/>
                  </a:moveTo>
                  <a:cubicBezTo>
                    <a:pt x="3320437" y="239246"/>
                    <a:pt x="3328507" y="247316"/>
                    <a:pt x="3328507" y="257270"/>
                  </a:cubicBezTo>
                  <a:cubicBezTo>
                    <a:pt x="3328507" y="267225"/>
                    <a:pt x="3320437" y="275295"/>
                    <a:pt x="3310482" y="275295"/>
                  </a:cubicBezTo>
                  <a:cubicBezTo>
                    <a:pt x="3300527" y="275295"/>
                    <a:pt x="3292458" y="267225"/>
                    <a:pt x="3292458" y="257270"/>
                  </a:cubicBezTo>
                  <a:cubicBezTo>
                    <a:pt x="3292458" y="247316"/>
                    <a:pt x="3300527" y="239246"/>
                    <a:pt x="3310482" y="239246"/>
                  </a:cubicBezTo>
                  <a:close/>
                  <a:moveTo>
                    <a:pt x="3418628" y="233238"/>
                  </a:moveTo>
                  <a:cubicBezTo>
                    <a:pt x="3428583" y="233238"/>
                    <a:pt x="3436653" y="241308"/>
                    <a:pt x="3436653" y="251262"/>
                  </a:cubicBezTo>
                  <a:cubicBezTo>
                    <a:pt x="3436653" y="261217"/>
                    <a:pt x="3428583" y="269287"/>
                    <a:pt x="3418628" y="269287"/>
                  </a:cubicBezTo>
                  <a:cubicBezTo>
                    <a:pt x="3408674" y="269287"/>
                    <a:pt x="3400604" y="261217"/>
                    <a:pt x="3400604" y="251262"/>
                  </a:cubicBezTo>
                  <a:cubicBezTo>
                    <a:pt x="3400604" y="241308"/>
                    <a:pt x="3408674" y="233238"/>
                    <a:pt x="3418628" y="233238"/>
                  </a:cubicBezTo>
                  <a:close/>
                  <a:moveTo>
                    <a:pt x="4836548" y="227230"/>
                  </a:moveTo>
                  <a:cubicBezTo>
                    <a:pt x="4846503" y="227230"/>
                    <a:pt x="4854573" y="235300"/>
                    <a:pt x="4854573" y="245255"/>
                  </a:cubicBezTo>
                  <a:cubicBezTo>
                    <a:pt x="4854573" y="255209"/>
                    <a:pt x="4846503" y="263279"/>
                    <a:pt x="4836548" y="263279"/>
                  </a:cubicBezTo>
                  <a:cubicBezTo>
                    <a:pt x="4826593" y="263279"/>
                    <a:pt x="4818524" y="255209"/>
                    <a:pt x="4818524" y="245255"/>
                  </a:cubicBezTo>
                  <a:cubicBezTo>
                    <a:pt x="4818524" y="235300"/>
                    <a:pt x="4826593" y="227230"/>
                    <a:pt x="4836548" y="227230"/>
                  </a:cubicBezTo>
                  <a:close/>
                  <a:moveTo>
                    <a:pt x="2949994" y="227230"/>
                  </a:moveTo>
                  <a:cubicBezTo>
                    <a:pt x="2959949" y="227230"/>
                    <a:pt x="2968019" y="235300"/>
                    <a:pt x="2968019" y="245255"/>
                  </a:cubicBezTo>
                  <a:cubicBezTo>
                    <a:pt x="2968019" y="255209"/>
                    <a:pt x="2959949" y="263279"/>
                    <a:pt x="2949994" y="263279"/>
                  </a:cubicBezTo>
                  <a:cubicBezTo>
                    <a:pt x="2940039" y="263279"/>
                    <a:pt x="2931970" y="255209"/>
                    <a:pt x="2931970" y="245255"/>
                  </a:cubicBezTo>
                  <a:cubicBezTo>
                    <a:pt x="2931970" y="235300"/>
                    <a:pt x="2940039" y="227230"/>
                    <a:pt x="2949994" y="227230"/>
                  </a:cubicBezTo>
                  <a:close/>
                  <a:moveTo>
                    <a:pt x="2727693" y="227230"/>
                  </a:moveTo>
                  <a:cubicBezTo>
                    <a:pt x="2737648" y="227230"/>
                    <a:pt x="2745718" y="235300"/>
                    <a:pt x="2745718" y="245255"/>
                  </a:cubicBezTo>
                  <a:cubicBezTo>
                    <a:pt x="2745718" y="255209"/>
                    <a:pt x="2737648" y="263279"/>
                    <a:pt x="2727693" y="263279"/>
                  </a:cubicBezTo>
                  <a:cubicBezTo>
                    <a:pt x="2717739" y="263279"/>
                    <a:pt x="2709669" y="255209"/>
                    <a:pt x="2709669" y="245255"/>
                  </a:cubicBezTo>
                  <a:cubicBezTo>
                    <a:pt x="2709669" y="235300"/>
                    <a:pt x="2717739" y="227230"/>
                    <a:pt x="2727693" y="227230"/>
                  </a:cubicBezTo>
                  <a:close/>
                  <a:moveTo>
                    <a:pt x="270365" y="227230"/>
                  </a:moveTo>
                  <a:cubicBezTo>
                    <a:pt x="280320" y="227230"/>
                    <a:pt x="288390" y="235300"/>
                    <a:pt x="288390" y="245255"/>
                  </a:cubicBezTo>
                  <a:cubicBezTo>
                    <a:pt x="288390" y="255209"/>
                    <a:pt x="280320" y="263279"/>
                    <a:pt x="270365" y="263279"/>
                  </a:cubicBezTo>
                  <a:cubicBezTo>
                    <a:pt x="260411" y="263279"/>
                    <a:pt x="252341" y="255209"/>
                    <a:pt x="252341" y="245255"/>
                  </a:cubicBezTo>
                  <a:cubicBezTo>
                    <a:pt x="252341" y="235300"/>
                    <a:pt x="260411" y="227230"/>
                    <a:pt x="270365" y="227230"/>
                  </a:cubicBezTo>
                  <a:close/>
                  <a:moveTo>
                    <a:pt x="3893271" y="221222"/>
                  </a:moveTo>
                  <a:cubicBezTo>
                    <a:pt x="3903226" y="221222"/>
                    <a:pt x="3911296" y="229291"/>
                    <a:pt x="3911296" y="239246"/>
                  </a:cubicBezTo>
                  <a:cubicBezTo>
                    <a:pt x="3911296" y="249201"/>
                    <a:pt x="3903226" y="257271"/>
                    <a:pt x="3893271" y="257271"/>
                  </a:cubicBezTo>
                  <a:cubicBezTo>
                    <a:pt x="3883317" y="257271"/>
                    <a:pt x="3875247" y="249201"/>
                    <a:pt x="3875247" y="239246"/>
                  </a:cubicBezTo>
                  <a:cubicBezTo>
                    <a:pt x="3875247" y="229291"/>
                    <a:pt x="3883317" y="221222"/>
                    <a:pt x="3893271" y="221222"/>
                  </a:cubicBezTo>
                  <a:close/>
                  <a:moveTo>
                    <a:pt x="1682277" y="221222"/>
                  </a:moveTo>
                  <a:cubicBezTo>
                    <a:pt x="1692232" y="221222"/>
                    <a:pt x="1700302" y="229291"/>
                    <a:pt x="1700302" y="239246"/>
                  </a:cubicBezTo>
                  <a:cubicBezTo>
                    <a:pt x="1700302" y="249201"/>
                    <a:pt x="1692232" y="257271"/>
                    <a:pt x="1682277" y="257271"/>
                  </a:cubicBezTo>
                  <a:cubicBezTo>
                    <a:pt x="1672323" y="257271"/>
                    <a:pt x="1664253" y="249201"/>
                    <a:pt x="1664253" y="239246"/>
                  </a:cubicBezTo>
                  <a:cubicBezTo>
                    <a:pt x="1664253" y="229291"/>
                    <a:pt x="1672323" y="221222"/>
                    <a:pt x="1682277" y="221222"/>
                  </a:cubicBezTo>
                  <a:close/>
                  <a:moveTo>
                    <a:pt x="4458036" y="215213"/>
                  </a:moveTo>
                  <a:cubicBezTo>
                    <a:pt x="4467991" y="215213"/>
                    <a:pt x="4476061" y="223283"/>
                    <a:pt x="4476061" y="233237"/>
                  </a:cubicBezTo>
                  <a:cubicBezTo>
                    <a:pt x="4476061" y="243192"/>
                    <a:pt x="4467991" y="251262"/>
                    <a:pt x="4458036" y="251262"/>
                  </a:cubicBezTo>
                  <a:cubicBezTo>
                    <a:pt x="4448081" y="251262"/>
                    <a:pt x="4440011" y="243192"/>
                    <a:pt x="4440011" y="233237"/>
                  </a:cubicBezTo>
                  <a:cubicBezTo>
                    <a:pt x="4440011" y="223283"/>
                    <a:pt x="4448081" y="215213"/>
                    <a:pt x="4458036" y="215213"/>
                  </a:cubicBezTo>
                  <a:close/>
                  <a:moveTo>
                    <a:pt x="3767100" y="215213"/>
                  </a:moveTo>
                  <a:cubicBezTo>
                    <a:pt x="3777055" y="215213"/>
                    <a:pt x="3785125" y="223283"/>
                    <a:pt x="3785125" y="233237"/>
                  </a:cubicBezTo>
                  <a:cubicBezTo>
                    <a:pt x="3785125" y="243192"/>
                    <a:pt x="3777055" y="251262"/>
                    <a:pt x="3767100" y="251262"/>
                  </a:cubicBezTo>
                  <a:cubicBezTo>
                    <a:pt x="3757145" y="251262"/>
                    <a:pt x="3749075" y="243192"/>
                    <a:pt x="3749075" y="233237"/>
                  </a:cubicBezTo>
                  <a:cubicBezTo>
                    <a:pt x="3749075" y="223283"/>
                    <a:pt x="3757145" y="215213"/>
                    <a:pt x="3767100" y="215213"/>
                  </a:cubicBezTo>
                  <a:close/>
                  <a:moveTo>
                    <a:pt x="6224427" y="209205"/>
                  </a:moveTo>
                  <a:cubicBezTo>
                    <a:pt x="6234382" y="209205"/>
                    <a:pt x="6242452" y="217275"/>
                    <a:pt x="6242452" y="227229"/>
                  </a:cubicBezTo>
                  <a:cubicBezTo>
                    <a:pt x="6242452" y="237184"/>
                    <a:pt x="6234382" y="245254"/>
                    <a:pt x="6224427" y="245254"/>
                  </a:cubicBezTo>
                  <a:cubicBezTo>
                    <a:pt x="6214472" y="245254"/>
                    <a:pt x="6206403" y="237184"/>
                    <a:pt x="6206403" y="227229"/>
                  </a:cubicBezTo>
                  <a:cubicBezTo>
                    <a:pt x="6206403" y="217275"/>
                    <a:pt x="6214472" y="209205"/>
                    <a:pt x="6224427" y="209205"/>
                  </a:cubicBezTo>
                  <a:close/>
                  <a:moveTo>
                    <a:pt x="1315782" y="209205"/>
                  </a:moveTo>
                  <a:cubicBezTo>
                    <a:pt x="1325736" y="209205"/>
                    <a:pt x="1333806" y="217275"/>
                    <a:pt x="1333806" y="227229"/>
                  </a:cubicBezTo>
                  <a:cubicBezTo>
                    <a:pt x="1333806" y="237184"/>
                    <a:pt x="1325736" y="245254"/>
                    <a:pt x="1315782" y="245254"/>
                  </a:cubicBezTo>
                  <a:cubicBezTo>
                    <a:pt x="1305827" y="245254"/>
                    <a:pt x="1297757" y="237184"/>
                    <a:pt x="1297757" y="227229"/>
                  </a:cubicBezTo>
                  <a:cubicBezTo>
                    <a:pt x="1297757" y="217275"/>
                    <a:pt x="1305827" y="209205"/>
                    <a:pt x="1315782" y="209205"/>
                  </a:cubicBezTo>
                  <a:close/>
                  <a:moveTo>
                    <a:pt x="5713736" y="203197"/>
                  </a:moveTo>
                  <a:cubicBezTo>
                    <a:pt x="5723691" y="203197"/>
                    <a:pt x="5731761" y="211267"/>
                    <a:pt x="5731761" y="221221"/>
                  </a:cubicBezTo>
                  <a:cubicBezTo>
                    <a:pt x="5731761" y="231176"/>
                    <a:pt x="5723691" y="239246"/>
                    <a:pt x="5713736" y="239246"/>
                  </a:cubicBezTo>
                  <a:cubicBezTo>
                    <a:pt x="5703781" y="239246"/>
                    <a:pt x="5695712" y="231176"/>
                    <a:pt x="5695712" y="221221"/>
                  </a:cubicBezTo>
                  <a:cubicBezTo>
                    <a:pt x="5695712" y="211267"/>
                    <a:pt x="5703781" y="203197"/>
                    <a:pt x="5713736" y="203197"/>
                  </a:cubicBezTo>
                  <a:close/>
                  <a:moveTo>
                    <a:pt x="1550098" y="203197"/>
                  </a:moveTo>
                  <a:cubicBezTo>
                    <a:pt x="1560053" y="203197"/>
                    <a:pt x="1568123" y="211267"/>
                    <a:pt x="1568123" y="221221"/>
                  </a:cubicBezTo>
                  <a:cubicBezTo>
                    <a:pt x="1568123" y="231176"/>
                    <a:pt x="1560053" y="239246"/>
                    <a:pt x="1550098" y="239246"/>
                  </a:cubicBezTo>
                  <a:cubicBezTo>
                    <a:pt x="1540144" y="239246"/>
                    <a:pt x="1532074" y="231176"/>
                    <a:pt x="1532074" y="221221"/>
                  </a:cubicBezTo>
                  <a:cubicBezTo>
                    <a:pt x="1532074" y="211267"/>
                    <a:pt x="1540144" y="203197"/>
                    <a:pt x="1550098" y="203197"/>
                  </a:cubicBezTo>
                  <a:close/>
                  <a:moveTo>
                    <a:pt x="5587565" y="197189"/>
                  </a:moveTo>
                  <a:cubicBezTo>
                    <a:pt x="5597520" y="197189"/>
                    <a:pt x="5605590" y="205259"/>
                    <a:pt x="5605590" y="215214"/>
                  </a:cubicBezTo>
                  <a:cubicBezTo>
                    <a:pt x="5605590" y="225168"/>
                    <a:pt x="5597520" y="233238"/>
                    <a:pt x="5587565" y="233238"/>
                  </a:cubicBezTo>
                  <a:cubicBezTo>
                    <a:pt x="5577610" y="233238"/>
                    <a:pt x="5569541" y="225168"/>
                    <a:pt x="5569541" y="215214"/>
                  </a:cubicBezTo>
                  <a:cubicBezTo>
                    <a:pt x="5569541" y="205259"/>
                    <a:pt x="5577610" y="197189"/>
                    <a:pt x="5587565" y="197189"/>
                  </a:cubicBezTo>
                  <a:close/>
                  <a:moveTo>
                    <a:pt x="4121580" y="197189"/>
                  </a:moveTo>
                  <a:cubicBezTo>
                    <a:pt x="4131535" y="197189"/>
                    <a:pt x="4139605" y="205259"/>
                    <a:pt x="4139605" y="215214"/>
                  </a:cubicBezTo>
                  <a:cubicBezTo>
                    <a:pt x="4139605" y="225168"/>
                    <a:pt x="4131535" y="233238"/>
                    <a:pt x="4121580" y="233238"/>
                  </a:cubicBezTo>
                  <a:cubicBezTo>
                    <a:pt x="4111625" y="233238"/>
                    <a:pt x="4103556" y="225168"/>
                    <a:pt x="4103556" y="215214"/>
                  </a:cubicBezTo>
                  <a:cubicBezTo>
                    <a:pt x="4103556" y="205259"/>
                    <a:pt x="4111625" y="197189"/>
                    <a:pt x="4121580" y="197189"/>
                  </a:cubicBezTo>
                  <a:close/>
                  <a:moveTo>
                    <a:pt x="3076164" y="197189"/>
                  </a:moveTo>
                  <a:cubicBezTo>
                    <a:pt x="3086119" y="197189"/>
                    <a:pt x="3094189" y="205259"/>
                    <a:pt x="3094189" y="215214"/>
                  </a:cubicBezTo>
                  <a:cubicBezTo>
                    <a:pt x="3094189" y="225168"/>
                    <a:pt x="3086119" y="233238"/>
                    <a:pt x="3076164" y="233238"/>
                  </a:cubicBezTo>
                  <a:cubicBezTo>
                    <a:pt x="3066209" y="233238"/>
                    <a:pt x="3058139" y="225168"/>
                    <a:pt x="3058139" y="215214"/>
                  </a:cubicBezTo>
                  <a:cubicBezTo>
                    <a:pt x="3058139" y="205259"/>
                    <a:pt x="3066209" y="197189"/>
                    <a:pt x="3076164" y="197189"/>
                  </a:cubicBezTo>
                  <a:close/>
                  <a:moveTo>
                    <a:pt x="5449378" y="191181"/>
                  </a:moveTo>
                  <a:cubicBezTo>
                    <a:pt x="5459333" y="191181"/>
                    <a:pt x="5467403" y="199250"/>
                    <a:pt x="5467403" y="209205"/>
                  </a:cubicBezTo>
                  <a:cubicBezTo>
                    <a:pt x="5467403" y="219160"/>
                    <a:pt x="5459333" y="227230"/>
                    <a:pt x="5449378" y="227230"/>
                  </a:cubicBezTo>
                  <a:cubicBezTo>
                    <a:pt x="5439423" y="227230"/>
                    <a:pt x="5431353" y="219160"/>
                    <a:pt x="5431353" y="209205"/>
                  </a:cubicBezTo>
                  <a:cubicBezTo>
                    <a:pt x="5431353" y="199250"/>
                    <a:pt x="5439423" y="191181"/>
                    <a:pt x="5449378" y="191181"/>
                  </a:cubicBezTo>
                  <a:close/>
                  <a:moveTo>
                    <a:pt x="2607530" y="191181"/>
                  </a:moveTo>
                  <a:cubicBezTo>
                    <a:pt x="2617485" y="191181"/>
                    <a:pt x="2625555" y="199250"/>
                    <a:pt x="2625555" y="209205"/>
                  </a:cubicBezTo>
                  <a:cubicBezTo>
                    <a:pt x="2625555" y="219160"/>
                    <a:pt x="2617485" y="227230"/>
                    <a:pt x="2607530" y="227230"/>
                  </a:cubicBezTo>
                  <a:cubicBezTo>
                    <a:pt x="2597576" y="227230"/>
                    <a:pt x="2589506" y="219160"/>
                    <a:pt x="2589506" y="209205"/>
                  </a:cubicBezTo>
                  <a:cubicBezTo>
                    <a:pt x="2589506" y="199250"/>
                    <a:pt x="2597576" y="191181"/>
                    <a:pt x="2607530" y="191181"/>
                  </a:cubicBezTo>
                  <a:close/>
                  <a:moveTo>
                    <a:pt x="30040" y="191181"/>
                  </a:moveTo>
                  <a:cubicBezTo>
                    <a:pt x="39995" y="191181"/>
                    <a:pt x="48065" y="199250"/>
                    <a:pt x="48065" y="209205"/>
                  </a:cubicBezTo>
                  <a:cubicBezTo>
                    <a:pt x="48065" y="219160"/>
                    <a:pt x="39995" y="227230"/>
                    <a:pt x="30040" y="227230"/>
                  </a:cubicBezTo>
                  <a:cubicBezTo>
                    <a:pt x="20086" y="227230"/>
                    <a:pt x="12016" y="219160"/>
                    <a:pt x="12016" y="209205"/>
                  </a:cubicBezTo>
                  <a:cubicBezTo>
                    <a:pt x="12016" y="199250"/>
                    <a:pt x="20086" y="191181"/>
                    <a:pt x="30040" y="191181"/>
                  </a:cubicBezTo>
                  <a:close/>
                  <a:moveTo>
                    <a:pt x="6368623" y="185173"/>
                  </a:moveTo>
                  <a:cubicBezTo>
                    <a:pt x="6378577" y="185173"/>
                    <a:pt x="6386648" y="193243"/>
                    <a:pt x="6386648" y="203197"/>
                  </a:cubicBezTo>
                  <a:cubicBezTo>
                    <a:pt x="6386648" y="213152"/>
                    <a:pt x="6378578" y="221222"/>
                    <a:pt x="6368623" y="221222"/>
                  </a:cubicBezTo>
                  <a:cubicBezTo>
                    <a:pt x="6358669" y="221222"/>
                    <a:pt x="6350599" y="213152"/>
                    <a:pt x="6350599" y="203197"/>
                  </a:cubicBezTo>
                  <a:cubicBezTo>
                    <a:pt x="6350599" y="193243"/>
                    <a:pt x="6358668" y="185173"/>
                    <a:pt x="6368623" y="185173"/>
                  </a:cubicBezTo>
                  <a:close/>
                  <a:moveTo>
                    <a:pt x="2379221" y="179165"/>
                  </a:moveTo>
                  <a:cubicBezTo>
                    <a:pt x="2389176" y="179165"/>
                    <a:pt x="2397246" y="187235"/>
                    <a:pt x="2397246" y="197189"/>
                  </a:cubicBezTo>
                  <a:cubicBezTo>
                    <a:pt x="2397246" y="207144"/>
                    <a:pt x="2389176" y="215214"/>
                    <a:pt x="2379221" y="215214"/>
                  </a:cubicBezTo>
                  <a:cubicBezTo>
                    <a:pt x="2369267" y="215214"/>
                    <a:pt x="2361197" y="207144"/>
                    <a:pt x="2361197" y="197189"/>
                  </a:cubicBezTo>
                  <a:cubicBezTo>
                    <a:pt x="2361197" y="187235"/>
                    <a:pt x="2369267" y="179165"/>
                    <a:pt x="2379221" y="179165"/>
                  </a:cubicBezTo>
                  <a:close/>
                  <a:moveTo>
                    <a:pt x="2253050" y="179165"/>
                  </a:moveTo>
                  <a:cubicBezTo>
                    <a:pt x="2263005" y="179165"/>
                    <a:pt x="2271075" y="187235"/>
                    <a:pt x="2271075" y="197189"/>
                  </a:cubicBezTo>
                  <a:cubicBezTo>
                    <a:pt x="2271075" y="207144"/>
                    <a:pt x="2263005" y="215214"/>
                    <a:pt x="2253050" y="215214"/>
                  </a:cubicBezTo>
                  <a:cubicBezTo>
                    <a:pt x="2243096" y="215214"/>
                    <a:pt x="2235026" y="207144"/>
                    <a:pt x="2235026" y="197189"/>
                  </a:cubicBezTo>
                  <a:cubicBezTo>
                    <a:pt x="2235026" y="187235"/>
                    <a:pt x="2243096" y="179165"/>
                    <a:pt x="2253050" y="179165"/>
                  </a:cubicBezTo>
                  <a:close/>
                  <a:moveTo>
                    <a:pt x="624846" y="179165"/>
                  </a:moveTo>
                  <a:cubicBezTo>
                    <a:pt x="634800" y="179165"/>
                    <a:pt x="642870" y="187235"/>
                    <a:pt x="642870" y="197189"/>
                  </a:cubicBezTo>
                  <a:cubicBezTo>
                    <a:pt x="642870" y="207144"/>
                    <a:pt x="634800" y="215214"/>
                    <a:pt x="624846" y="215214"/>
                  </a:cubicBezTo>
                  <a:cubicBezTo>
                    <a:pt x="614891" y="215214"/>
                    <a:pt x="606821" y="207144"/>
                    <a:pt x="606821" y="197189"/>
                  </a:cubicBezTo>
                  <a:cubicBezTo>
                    <a:pt x="606821" y="187235"/>
                    <a:pt x="614891" y="179165"/>
                    <a:pt x="624846" y="179165"/>
                  </a:cubicBezTo>
                  <a:close/>
                  <a:moveTo>
                    <a:pt x="6116281" y="167148"/>
                  </a:moveTo>
                  <a:cubicBezTo>
                    <a:pt x="6126236" y="167148"/>
                    <a:pt x="6134306" y="175218"/>
                    <a:pt x="6134306" y="185173"/>
                  </a:cubicBezTo>
                  <a:cubicBezTo>
                    <a:pt x="6134306" y="195127"/>
                    <a:pt x="6126236" y="203197"/>
                    <a:pt x="6116281" y="203197"/>
                  </a:cubicBezTo>
                  <a:cubicBezTo>
                    <a:pt x="6106327" y="203197"/>
                    <a:pt x="6098257" y="195127"/>
                    <a:pt x="6098257" y="185173"/>
                  </a:cubicBezTo>
                  <a:cubicBezTo>
                    <a:pt x="6098257" y="175218"/>
                    <a:pt x="6106327" y="167148"/>
                    <a:pt x="6116281" y="167148"/>
                  </a:cubicBezTo>
                  <a:close/>
                  <a:moveTo>
                    <a:pt x="5311191" y="167148"/>
                  </a:moveTo>
                  <a:cubicBezTo>
                    <a:pt x="5321146" y="167148"/>
                    <a:pt x="5329216" y="175218"/>
                    <a:pt x="5329216" y="185173"/>
                  </a:cubicBezTo>
                  <a:cubicBezTo>
                    <a:pt x="5329216" y="195127"/>
                    <a:pt x="5321146" y="203197"/>
                    <a:pt x="5311191" y="203197"/>
                  </a:cubicBezTo>
                  <a:cubicBezTo>
                    <a:pt x="5301237" y="203197"/>
                    <a:pt x="5293167" y="195127"/>
                    <a:pt x="5293167" y="185173"/>
                  </a:cubicBezTo>
                  <a:cubicBezTo>
                    <a:pt x="5293167" y="175218"/>
                    <a:pt x="5301237" y="167148"/>
                    <a:pt x="5311191" y="167148"/>
                  </a:cubicBezTo>
                  <a:close/>
                  <a:moveTo>
                    <a:pt x="3508750" y="167148"/>
                  </a:moveTo>
                  <a:cubicBezTo>
                    <a:pt x="3518705" y="167148"/>
                    <a:pt x="3526775" y="175218"/>
                    <a:pt x="3526775" y="185173"/>
                  </a:cubicBezTo>
                  <a:cubicBezTo>
                    <a:pt x="3526775" y="195127"/>
                    <a:pt x="3518705" y="203197"/>
                    <a:pt x="3508750" y="203197"/>
                  </a:cubicBezTo>
                  <a:cubicBezTo>
                    <a:pt x="3498796" y="203197"/>
                    <a:pt x="3490726" y="195127"/>
                    <a:pt x="3490726" y="185173"/>
                  </a:cubicBezTo>
                  <a:cubicBezTo>
                    <a:pt x="3490726" y="175218"/>
                    <a:pt x="3498796" y="167148"/>
                    <a:pt x="3508750" y="167148"/>
                  </a:cubicBezTo>
                  <a:close/>
                  <a:moveTo>
                    <a:pt x="1820464" y="167148"/>
                  </a:moveTo>
                  <a:cubicBezTo>
                    <a:pt x="1830419" y="167148"/>
                    <a:pt x="1838489" y="175218"/>
                    <a:pt x="1838489" y="185173"/>
                  </a:cubicBezTo>
                  <a:cubicBezTo>
                    <a:pt x="1838489" y="195127"/>
                    <a:pt x="1830419" y="203197"/>
                    <a:pt x="1820464" y="203197"/>
                  </a:cubicBezTo>
                  <a:cubicBezTo>
                    <a:pt x="1810510" y="203197"/>
                    <a:pt x="1802440" y="195127"/>
                    <a:pt x="1802440" y="185173"/>
                  </a:cubicBezTo>
                  <a:cubicBezTo>
                    <a:pt x="1802440" y="175218"/>
                    <a:pt x="1810510" y="167148"/>
                    <a:pt x="1820464" y="167148"/>
                  </a:cubicBezTo>
                  <a:close/>
                  <a:moveTo>
                    <a:pt x="1423927" y="167148"/>
                  </a:moveTo>
                  <a:cubicBezTo>
                    <a:pt x="1433882" y="167148"/>
                    <a:pt x="1441952" y="175218"/>
                    <a:pt x="1441952" y="185173"/>
                  </a:cubicBezTo>
                  <a:cubicBezTo>
                    <a:pt x="1441952" y="195127"/>
                    <a:pt x="1433882" y="203197"/>
                    <a:pt x="1423927" y="203197"/>
                  </a:cubicBezTo>
                  <a:cubicBezTo>
                    <a:pt x="1413973" y="203197"/>
                    <a:pt x="1405903" y="195127"/>
                    <a:pt x="1405903" y="185173"/>
                  </a:cubicBezTo>
                  <a:cubicBezTo>
                    <a:pt x="1405903" y="175218"/>
                    <a:pt x="1413973" y="167148"/>
                    <a:pt x="1423927" y="167148"/>
                  </a:cubicBezTo>
                  <a:close/>
                  <a:moveTo>
                    <a:pt x="5100906" y="161140"/>
                  </a:moveTo>
                  <a:cubicBezTo>
                    <a:pt x="5110861" y="161140"/>
                    <a:pt x="5118931" y="169209"/>
                    <a:pt x="5118931" y="179164"/>
                  </a:cubicBezTo>
                  <a:cubicBezTo>
                    <a:pt x="5118931" y="189119"/>
                    <a:pt x="5110861" y="197189"/>
                    <a:pt x="5100906" y="197189"/>
                  </a:cubicBezTo>
                  <a:cubicBezTo>
                    <a:pt x="5090952" y="197189"/>
                    <a:pt x="5082882" y="189119"/>
                    <a:pt x="5082882" y="179164"/>
                  </a:cubicBezTo>
                  <a:cubicBezTo>
                    <a:pt x="5082882" y="169209"/>
                    <a:pt x="5090952" y="161140"/>
                    <a:pt x="5100906" y="161140"/>
                  </a:cubicBezTo>
                  <a:close/>
                  <a:moveTo>
                    <a:pt x="1189610" y="161140"/>
                  </a:moveTo>
                  <a:cubicBezTo>
                    <a:pt x="1199565" y="161140"/>
                    <a:pt x="1207635" y="169209"/>
                    <a:pt x="1207635" y="179164"/>
                  </a:cubicBezTo>
                  <a:cubicBezTo>
                    <a:pt x="1207635" y="189119"/>
                    <a:pt x="1199565" y="197189"/>
                    <a:pt x="1189610" y="197189"/>
                  </a:cubicBezTo>
                  <a:cubicBezTo>
                    <a:pt x="1179656" y="197189"/>
                    <a:pt x="1171586" y="189119"/>
                    <a:pt x="1171586" y="179164"/>
                  </a:cubicBezTo>
                  <a:cubicBezTo>
                    <a:pt x="1171586" y="169209"/>
                    <a:pt x="1179656" y="161140"/>
                    <a:pt x="1189610" y="161140"/>
                  </a:cubicBezTo>
                  <a:close/>
                  <a:moveTo>
                    <a:pt x="492666" y="161140"/>
                  </a:moveTo>
                  <a:cubicBezTo>
                    <a:pt x="502621" y="161140"/>
                    <a:pt x="510691" y="169209"/>
                    <a:pt x="510691" y="179164"/>
                  </a:cubicBezTo>
                  <a:cubicBezTo>
                    <a:pt x="510691" y="189119"/>
                    <a:pt x="502621" y="197189"/>
                    <a:pt x="492666" y="197189"/>
                  </a:cubicBezTo>
                  <a:cubicBezTo>
                    <a:pt x="482712" y="197189"/>
                    <a:pt x="474642" y="189119"/>
                    <a:pt x="474642" y="179164"/>
                  </a:cubicBezTo>
                  <a:cubicBezTo>
                    <a:pt x="474642" y="169209"/>
                    <a:pt x="482712" y="161140"/>
                    <a:pt x="492666" y="161140"/>
                  </a:cubicBezTo>
                  <a:close/>
                  <a:moveTo>
                    <a:pt x="132178" y="161140"/>
                  </a:moveTo>
                  <a:cubicBezTo>
                    <a:pt x="142133" y="161140"/>
                    <a:pt x="150203" y="169209"/>
                    <a:pt x="150203" y="179164"/>
                  </a:cubicBezTo>
                  <a:cubicBezTo>
                    <a:pt x="150203" y="189119"/>
                    <a:pt x="142133" y="197189"/>
                    <a:pt x="132178" y="197189"/>
                  </a:cubicBezTo>
                  <a:cubicBezTo>
                    <a:pt x="122224" y="197189"/>
                    <a:pt x="114154" y="189119"/>
                    <a:pt x="114154" y="179164"/>
                  </a:cubicBezTo>
                  <a:cubicBezTo>
                    <a:pt x="114154" y="169209"/>
                    <a:pt x="122224" y="161140"/>
                    <a:pt x="132178" y="161140"/>
                  </a:cubicBezTo>
                  <a:close/>
                  <a:moveTo>
                    <a:pt x="4968727" y="155132"/>
                  </a:moveTo>
                  <a:cubicBezTo>
                    <a:pt x="4978682" y="155132"/>
                    <a:pt x="4986752" y="163202"/>
                    <a:pt x="4986752" y="173156"/>
                  </a:cubicBezTo>
                  <a:cubicBezTo>
                    <a:pt x="4986752" y="183111"/>
                    <a:pt x="4978682" y="191181"/>
                    <a:pt x="4968727" y="191181"/>
                  </a:cubicBezTo>
                  <a:cubicBezTo>
                    <a:pt x="4958772" y="191181"/>
                    <a:pt x="4950702" y="183111"/>
                    <a:pt x="4950702" y="173156"/>
                  </a:cubicBezTo>
                  <a:cubicBezTo>
                    <a:pt x="4950702" y="163202"/>
                    <a:pt x="4958772" y="155132"/>
                    <a:pt x="4968727" y="155132"/>
                  </a:cubicBezTo>
                  <a:close/>
                  <a:moveTo>
                    <a:pt x="3634921" y="155132"/>
                  </a:moveTo>
                  <a:cubicBezTo>
                    <a:pt x="3644876" y="155132"/>
                    <a:pt x="3652946" y="163202"/>
                    <a:pt x="3652946" y="173156"/>
                  </a:cubicBezTo>
                  <a:cubicBezTo>
                    <a:pt x="3652946" y="183111"/>
                    <a:pt x="3644876" y="191181"/>
                    <a:pt x="3634921" y="191181"/>
                  </a:cubicBezTo>
                  <a:cubicBezTo>
                    <a:pt x="3624966" y="191181"/>
                    <a:pt x="3616897" y="183111"/>
                    <a:pt x="3616897" y="173156"/>
                  </a:cubicBezTo>
                  <a:cubicBezTo>
                    <a:pt x="3616897" y="163202"/>
                    <a:pt x="3624966" y="155132"/>
                    <a:pt x="3634921" y="155132"/>
                  </a:cubicBezTo>
                  <a:close/>
                  <a:moveTo>
                    <a:pt x="2493375" y="155132"/>
                  </a:moveTo>
                  <a:cubicBezTo>
                    <a:pt x="2503330" y="155132"/>
                    <a:pt x="2511400" y="163202"/>
                    <a:pt x="2511400" y="173156"/>
                  </a:cubicBezTo>
                  <a:cubicBezTo>
                    <a:pt x="2511400" y="183111"/>
                    <a:pt x="2503330" y="191181"/>
                    <a:pt x="2493375" y="191181"/>
                  </a:cubicBezTo>
                  <a:cubicBezTo>
                    <a:pt x="2483420" y="191181"/>
                    <a:pt x="2475351" y="183111"/>
                    <a:pt x="2475351" y="173156"/>
                  </a:cubicBezTo>
                  <a:cubicBezTo>
                    <a:pt x="2475351" y="163202"/>
                    <a:pt x="2483420" y="155132"/>
                    <a:pt x="2493375" y="155132"/>
                  </a:cubicBezTo>
                  <a:close/>
                  <a:moveTo>
                    <a:pt x="1922603" y="155132"/>
                  </a:moveTo>
                  <a:cubicBezTo>
                    <a:pt x="1932558" y="155132"/>
                    <a:pt x="1940628" y="163202"/>
                    <a:pt x="1940628" y="173156"/>
                  </a:cubicBezTo>
                  <a:cubicBezTo>
                    <a:pt x="1940628" y="183111"/>
                    <a:pt x="1932558" y="191181"/>
                    <a:pt x="1922603" y="191181"/>
                  </a:cubicBezTo>
                  <a:cubicBezTo>
                    <a:pt x="1912649" y="191181"/>
                    <a:pt x="1904579" y="183111"/>
                    <a:pt x="1904579" y="173156"/>
                  </a:cubicBezTo>
                  <a:cubicBezTo>
                    <a:pt x="1904579" y="163202"/>
                    <a:pt x="1912649" y="155132"/>
                    <a:pt x="1922603" y="155132"/>
                  </a:cubicBezTo>
                  <a:close/>
                  <a:moveTo>
                    <a:pt x="919244" y="155132"/>
                  </a:moveTo>
                  <a:cubicBezTo>
                    <a:pt x="929199" y="155132"/>
                    <a:pt x="937269" y="163202"/>
                    <a:pt x="937269" y="173156"/>
                  </a:cubicBezTo>
                  <a:cubicBezTo>
                    <a:pt x="937269" y="183111"/>
                    <a:pt x="929199" y="191181"/>
                    <a:pt x="919244" y="191181"/>
                  </a:cubicBezTo>
                  <a:cubicBezTo>
                    <a:pt x="909290" y="191181"/>
                    <a:pt x="901220" y="183111"/>
                    <a:pt x="901220" y="173156"/>
                  </a:cubicBezTo>
                  <a:cubicBezTo>
                    <a:pt x="901220" y="163202"/>
                    <a:pt x="909290" y="155132"/>
                    <a:pt x="919244" y="155132"/>
                  </a:cubicBezTo>
                  <a:close/>
                  <a:moveTo>
                    <a:pt x="5905996" y="149124"/>
                  </a:moveTo>
                  <a:cubicBezTo>
                    <a:pt x="5915951" y="149124"/>
                    <a:pt x="5924021" y="157194"/>
                    <a:pt x="5924021" y="167148"/>
                  </a:cubicBezTo>
                  <a:cubicBezTo>
                    <a:pt x="5924021" y="177103"/>
                    <a:pt x="5915951" y="185173"/>
                    <a:pt x="5905996" y="185173"/>
                  </a:cubicBezTo>
                  <a:cubicBezTo>
                    <a:pt x="5896042" y="185173"/>
                    <a:pt x="5887972" y="177103"/>
                    <a:pt x="5887972" y="167148"/>
                  </a:cubicBezTo>
                  <a:cubicBezTo>
                    <a:pt x="5887972" y="157194"/>
                    <a:pt x="5896042" y="149124"/>
                    <a:pt x="5905996" y="149124"/>
                  </a:cubicBezTo>
                  <a:close/>
                  <a:moveTo>
                    <a:pt x="4644288" y="149124"/>
                  </a:moveTo>
                  <a:cubicBezTo>
                    <a:pt x="4654243" y="149124"/>
                    <a:pt x="4662313" y="157194"/>
                    <a:pt x="4662313" y="167148"/>
                  </a:cubicBezTo>
                  <a:cubicBezTo>
                    <a:pt x="4662313" y="177103"/>
                    <a:pt x="4654243" y="185173"/>
                    <a:pt x="4644288" y="185173"/>
                  </a:cubicBezTo>
                  <a:cubicBezTo>
                    <a:pt x="4634334" y="185173"/>
                    <a:pt x="4626264" y="177103"/>
                    <a:pt x="4626264" y="167148"/>
                  </a:cubicBezTo>
                  <a:cubicBezTo>
                    <a:pt x="4626264" y="157194"/>
                    <a:pt x="4634334" y="149124"/>
                    <a:pt x="4644288" y="149124"/>
                  </a:cubicBezTo>
                  <a:close/>
                  <a:moveTo>
                    <a:pt x="2126880" y="149124"/>
                  </a:moveTo>
                  <a:cubicBezTo>
                    <a:pt x="2136834" y="149124"/>
                    <a:pt x="2144904" y="157194"/>
                    <a:pt x="2144904" y="167148"/>
                  </a:cubicBezTo>
                  <a:cubicBezTo>
                    <a:pt x="2144904" y="177103"/>
                    <a:pt x="2136834" y="185173"/>
                    <a:pt x="2126880" y="185173"/>
                  </a:cubicBezTo>
                  <a:cubicBezTo>
                    <a:pt x="2116925" y="185173"/>
                    <a:pt x="2108855" y="177103"/>
                    <a:pt x="2108855" y="167148"/>
                  </a:cubicBezTo>
                  <a:cubicBezTo>
                    <a:pt x="2108855" y="157194"/>
                    <a:pt x="2116925" y="149124"/>
                    <a:pt x="2126880" y="149124"/>
                  </a:cubicBezTo>
                  <a:close/>
                  <a:moveTo>
                    <a:pt x="799081" y="149124"/>
                  </a:moveTo>
                  <a:cubicBezTo>
                    <a:pt x="809036" y="149124"/>
                    <a:pt x="817106" y="157194"/>
                    <a:pt x="817106" y="167148"/>
                  </a:cubicBezTo>
                  <a:cubicBezTo>
                    <a:pt x="817106" y="177103"/>
                    <a:pt x="809036" y="185173"/>
                    <a:pt x="799081" y="185173"/>
                  </a:cubicBezTo>
                  <a:cubicBezTo>
                    <a:pt x="789127" y="185173"/>
                    <a:pt x="781057" y="177103"/>
                    <a:pt x="781057" y="167148"/>
                  </a:cubicBezTo>
                  <a:cubicBezTo>
                    <a:pt x="781057" y="157194"/>
                    <a:pt x="789127" y="149124"/>
                    <a:pt x="799081" y="149124"/>
                  </a:cubicBezTo>
                  <a:close/>
                  <a:moveTo>
                    <a:pt x="366495" y="149124"/>
                  </a:moveTo>
                  <a:cubicBezTo>
                    <a:pt x="376450" y="149124"/>
                    <a:pt x="384520" y="157194"/>
                    <a:pt x="384520" y="167148"/>
                  </a:cubicBezTo>
                  <a:cubicBezTo>
                    <a:pt x="384520" y="177103"/>
                    <a:pt x="376450" y="185173"/>
                    <a:pt x="366495" y="185173"/>
                  </a:cubicBezTo>
                  <a:cubicBezTo>
                    <a:pt x="356541" y="185173"/>
                    <a:pt x="348471" y="177103"/>
                    <a:pt x="348471" y="167148"/>
                  </a:cubicBezTo>
                  <a:cubicBezTo>
                    <a:pt x="348471" y="157194"/>
                    <a:pt x="356541" y="149124"/>
                    <a:pt x="366495" y="149124"/>
                  </a:cubicBezTo>
                  <a:close/>
                  <a:moveTo>
                    <a:pt x="4758442" y="143116"/>
                  </a:moveTo>
                  <a:cubicBezTo>
                    <a:pt x="4768397" y="143116"/>
                    <a:pt x="4776467" y="151186"/>
                    <a:pt x="4776467" y="161140"/>
                  </a:cubicBezTo>
                  <a:cubicBezTo>
                    <a:pt x="4776467" y="171095"/>
                    <a:pt x="4768397" y="179165"/>
                    <a:pt x="4758442" y="179165"/>
                  </a:cubicBezTo>
                  <a:cubicBezTo>
                    <a:pt x="4748487" y="179165"/>
                    <a:pt x="4740417" y="171095"/>
                    <a:pt x="4740417" y="161140"/>
                  </a:cubicBezTo>
                  <a:cubicBezTo>
                    <a:pt x="4740417" y="151186"/>
                    <a:pt x="4748487" y="143116"/>
                    <a:pt x="4758442" y="143116"/>
                  </a:cubicBezTo>
                  <a:close/>
                  <a:moveTo>
                    <a:pt x="3226368" y="143116"/>
                  </a:moveTo>
                  <a:cubicBezTo>
                    <a:pt x="3236323" y="143116"/>
                    <a:pt x="3244393" y="151186"/>
                    <a:pt x="3244393" y="161140"/>
                  </a:cubicBezTo>
                  <a:cubicBezTo>
                    <a:pt x="3244393" y="171095"/>
                    <a:pt x="3236323" y="179165"/>
                    <a:pt x="3226368" y="179165"/>
                  </a:cubicBezTo>
                  <a:cubicBezTo>
                    <a:pt x="3216413" y="179165"/>
                    <a:pt x="3208343" y="171095"/>
                    <a:pt x="3208343" y="161140"/>
                  </a:cubicBezTo>
                  <a:cubicBezTo>
                    <a:pt x="3208343" y="151186"/>
                    <a:pt x="3216413" y="143116"/>
                    <a:pt x="3226368" y="143116"/>
                  </a:cubicBezTo>
                  <a:close/>
                  <a:moveTo>
                    <a:pt x="4235735" y="131100"/>
                  </a:moveTo>
                  <a:cubicBezTo>
                    <a:pt x="4245690" y="131100"/>
                    <a:pt x="4253760" y="139169"/>
                    <a:pt x="4253760" y="149124"/>
                  </a:cubicBezTo>
                  <a:cubicBezTo>
                    <a:pt x="4253760" y="159079"/>
                    <a:pt x="4245690" y="167149"/>
                    <a:pt x="4235735" y="167149"/>
                  </a:cubicBezTo>
                  <a:cubicBezTo>
                    <a:pt x="4225780" y="167149"/>
                    <a:pt x="4217711" y="159079"/>
                    <a:pt x="4217711" y="149124"/>
                  </a:cubicBezTo>
                  <a:cubicBezTo>
                    <a:pt x="4217711" y="139169"/>
                    <a:pt x="4225780" y="131100"/>
                    <a:pt x="4235735" y="131100"/>
                  </a:cubicBezTo>
                  <a:close/>
                  <a:moveTo>
                    <a:pt x="1057431" y="131100"/>
                  </a:moveTo>
                  <a:cubicBezTo>
                    <a:pt x="1067386" y="131100"/>
                    <a:pt x="1075456" y="139169"/>
                    <a:pt x="1075456" y="149124"/>
                  </a:cubicBezTo>
                  <a:cubicBezTo>
                    <a:pt x="1075456" y="159079"/>
                    <a:pt x="1067386" y="167149"/>
                    <a:pt x="1057431" y="167149"/>
                  </a:cubicBezTo>
                  <a:cubicBezTo>
                    <a:pt x="1047477" y="167149"/>
                    <a:pt x="1039407" y="159079"/>
                    <a:pt x="1039407" y="149124"/>
                  </a:cubicBezTo>
                  <a:cubicBezTo>
                    <a:pt x="1039407" y="139169"/>
                    <a:pt x="1047477" y="131100"/>
                    <a:pt x="1057431" y="131100"/>
                  </a:cubicBezTo>
                  <a:close/>
                  <a:moveTo>
                    <a:pt x="4536141" y="119083"/>
                  </a:moveTo>
                  <a:cubicBezTo>
                    <a:pt x="4546096" y="119083"/>
                    <a:pt x="4554166" y="127153"/>
                    <a:pt x="4554166" y="137107"/>
                  </a:cubicBezTo>
                  <a:cubicBezTo>
                    <a:pt x="4554166" y="147062"/>
                    <a:pt x="4546096" y="155132"/>
                    <a:pt x="4536141" y="155132"/>
                  </a:cubicBezTo>
                  <a:cubicBezTo>
                    <a:pt x="4526186" y="155132"/>
                    <a:pt x="4518117" y="147062"/>
                    <a:pt x="4518117" y="137107"/>
                  </a:cubicBezTo>
                  <a:cubicBezTo>
                    <a:pt x="4518117" y="127153"/>
                    <a:pt x="4526186" y="119083"/>
                    <a:pt x="4536141" y="119083"/>
                  </a:cubicBezTo>
                  <a:close/>
                  <a:moveTo>
                    <a:pt x="4361905" y="119083"/>
                  </a:moveTo>
                  <a:cubicBezTo>
                    <a:pt x="4371860" y="119083"/>
                    <a:pt x="4379930" y="127153"/>
                    <a:pt x="4379930" y="137107"/>
                  </a:cubicBezTo>
                  <a:cubicBezTo>
                    <a:pt x="4379930" y="147062"/>
                    <a:pt x="4371860" y="155132"/>
                    <a:pt x="4361905" y="155132"/>
                  </a:cubicBezTo>
                  <a:cubicBezTo>
                    <a:pt x="4351950" y="155132"/>
                    <a:pt x="4343881" y="147062"/>
                    <a:pt x="4343881" y="137107"/>
                  </a:cubicBezTo>
                  <a:cubicBezTo>
                    <a:pt x="4343881" y="127153"/>
                    <a:pt x="4351950" y="119083"/>
                    <a:pt x="4361905" y="119083"/>
                  </a:cubicBezTo>
                  <a:close/>
                  <a:moveTo>
                    <a:pt x="6020151" y="113075"/>
                  </a:moveTo>
                  <a:cubicBezTo>
                    <a:pt x="6030106" y="113075"/>
                    <a:pt x="6038176" y="121145"/>
                    <a:pt x="6038176" y="131099"/>
                  </a:cubicBezTo>
                  <a:cubicBezTo>
                    <a:pt x="6038176" y="141054"/>
                    <a:pt x="6030106" y="149124"/>
                    <a:pt x="6020151" y="149124"/>
                  </a:cubicBezTo>
                  <a:cubicBezTo>
                    <a:pt x="6010196" y="149124"/>
                    <a:pt x="6002126" y="141054"/>
                    <a:pt x="6002126" y="131099"/>
                  </a:cubicBezTo>
                  <a:cubicBezTo>
                    <a:pt x="6002126" y="121145"/>
                    <a:pt x="6010196" y="113075"/>
                    <a:pt x="6020151" y="113075"/>
                  </a:cubicBezTo>
                  <a:close/>
                  <a:moveTo>
                    <a:pt x="5209053" y="113075"/>
                  </a:moveTo>
                  <a:cubicBezTo>
                    <a:pt x="5219008" y="113075"/>
                    <a:pt x="5227078" y="121145"/>
                    <a:pt x="5227078" y="131099"/>
                  </a:cubicBezTo>
                  <a:cubicBezTo>
                    <a:pt x="5227078" y="141054"/>
                    <a:pt x="5219008" y="149124"/>
                    <a:pt x="5209053" y="149124"/>
                  </a:cubicBezTo>
                  <a:cubicBezTo>
                    <a:pt x="5199098" y="149124"/>
                    <a:pt x="5191028" y="141054"/>
                    <a:pt x="5191028" y="131099"/>
                  </a:cubicBezTo>
                  <a:cubicBezTo>
                    <a:pt x="5191028" y="121145"/>
                    <a:pt x="5199098" y="113075"/>
                    <a:pt x="5209053" y="113075"/>
                  </a:cubicBezTo>
                  <a:close/>
                  <a:moveTo>
                    <a:pt x="2865880" y="113075"/>
                  </a:moveTo>
                  <a:cubicBezTo>
                    <a:pt x="2875835" y="113075"/>
                    <a:pt x="2883905" y="121145"/>
                    <a:pt x="2883905" y="131099"/>
                  </a:cubicBezTo>
                  <a:cubicBezTo>
                    <a:pt x="2883905" y="141054"/>
                    <a:pt x="2875835" y="149124"/>
                    <a:pt x="2865880" y="149124"/>
                  </a:cubicBezTo>
                  <a:cubicBezTo>
                    <a:pt x="2855925" y="149124"/>
                    <a:pt x="2847855" y="141054"/>
                    <a:pt x="2847855" y="131099"/>
                  </a:cubicBezTo>
                  <a:cubicBezTo>
                    <a:pt x="2847855" y="121145"/>
                    <a:pt x="2855925" y="113075"/>
                    <a:pt x="2865880" y="113075"/>
                  </a:cubicBezTo>
                  <a:close/>
                  <a:moveTo>
                    <a:pt x="2751725" y="113075"/>
                  </a:moveTo>
                  <a:cubicBezTo>
                    <a:pt x="2761680" y="113075"/>
                    <a:pt x="2769750" y="121145"/>
                    <a:pt x="2769750" y="131099"/>
                  </a:cubicBezTo>
                  <a:cubicBezTo>
                    <a:pt x="2769750" y="141054"/>
                    <a:pt x="2761680" y="149124"/>
                    <a:pt x="2751725" y="149124"/>
                  </a:cubicBezTo>
                  <a:cubicBezTo>
                    <a:pt x="2741771" y="149124"/>
                    <a:pt x="2733701" y="141054"/>
                    <a:pt x="2733701" y="131099"/>
                  </a:cubicBezTo>
                  <a:cubicBezTo>
                    <a:pt x="2733701" y="121145"/>
                    <a:pt x="2741771" y="113075"/>
                    <a:pt x="2751725" y="113075"/>
                  </a:cubicBezTo>
                  <a:close/>
                  <a:moveTo>
                    <a:pt x="5797850" y="107067"/>
                  </a:moveTo>
                  <a:cubicBezTo>
                    <a:pt x="5807805" y="107067"/>
                    <a:pt x="5815875" y="115137"/>
                    <a:pt x="5815875" y="125092"/>
                  </a:cubicBezTo>
                  <a:cubicBezTo>
                    <a:pt x="5815875" y="135046"/>
                    <a:pt x="5807805" y="143116"/>
                    <a:pt x="5797850" y="143116"/>
                  </a:cubicBezTo>
                  <a:cubicBezTo>
                    <a:pt x="5787895" y="143116"/>
                    <a:pt x="5779826" y="135046"/>
                    <a:pt x="5779826" y="125092"/>
                  </a:cubicBezTo>
                  <a:cubicBezTo>
                    <a:pt x="5779826" y="115137"/>
                    <a:pt x="5787895" y="107067"/>
                    <a:pt x="5797850" y="107067"/>
                  </a:cubicBezTo>
                  <a:close/>
                  <a:moveTo>
                    <a:pt x="4055491" y="107067"/>
                  </a:moveTo>
                  <a:cubicBezTo>
                    <a:pt x="4065446" y="107067"/>
                    <a:pt x="4073516" y="115137"/>
                    <a:pt x="4073516" y="125092"/>
                  </a:cubicBezTo>
                  <a:cubicBezTo>
                    <a:pt x="4073516" y="135046"/>
                    <a:pt x="4065446" y="143116"/>
                    <a:pt x="4055491" y="143116"/>
                  </a:cubicBezTo>
                  <a:cubicBezTo>
                    <a:pt x="4045536" y="143116"/>
                    <a:pt x="4037467" y="135046"/>
                    <a:pt x="4037467" y="125092"/>
                  </a:cubicBezTo>
                  <a:cubicBezTo>
                    <a:pt x="4037467" y="115137"/>
                    <a:pt x="4045536" y="107067"/>
                    <a:pt x="4055491" y="107067"/>
                  </a:cubicBezTo>
                  <a:close/>
                  <a:moveTo>
                    <a:pt x="3917303" y="107067"/>
                  </a:moveTo>
                  <a:cubicBezTo>
                    <a:pt x="3927258" y="107067"/>
                    <a:pt x="3935328" y="115137"/>
                    <a:pt x="3935328" y="125092"/>
                  </a:cubicBezTo>
                  <a:cubicBezTo>
                    <a:pt x="3935328" y="135046"/>
                    <a:pt x="3927258" y="143116"/>
                    <a:pt x="3917303" y="143116"/>
                  </a:cubicBezTo>
                  <a:cubicBezTo>
                    <a:pt x="3907348" y="143116"/>
                    <a:pt x="3899278" y="135046"/>
                    <a:pt x="3899278" y="125092"/>
                  </a:cubicBezTo>
                  <a:cubicBezTo>
                    <a:pt x="3899278" y="115137"/>
                    <a:pt x="3907348" y="107067"/>
                    <a:pt x="3917303" y="107067"/>
                  </a:cubicBezTo>
                  <a:close/>
                  <a:moveTo>
                    <a:pt x="3346531" y="107067"/>
                  </a:moveTo>
                  <a:cubicBezTo>
                    <a:pt x="3356486" y="107067"/>
                    <a:pt x="3364556" y="115137"/>
                    <a:pt x="3364556" y="125092"/>
                  </a:cubicBezTo>
                  <a:cubicBezTo>
                    <a:pt x="3364556" y="135046"/>
                    <a:pt x="3356486" y="143116"/>
                    <a:pt x="3346531" y="143116"/>
                  </a:cubicBezTo>
                  <a:cubicBezTo>
                    <a:pt x="3336576" y="143116"/>
                    <a:pt x="3328506" y="135046"/>
                    <a:pt x="3328506" y="125092"/>
                  </a:cubicBezTo>
                  <a:cubicBezTo>
                    <a:pt x="3328506" y="115137"/>
                    <a:pt x="3336576" y="107067"/>
                    <a:pt x="3346531" y="107067"/>
                  </a:cubicBezTo>
                  <a:close/>
                  <a:moveTo>
                    <a:pt x="2024741" y="107067"/>
                  </a:moveTo>
                  <a:cubicBezTo>
                    <a:pt x="2034696" y="107067"/>
                    <a:pt x="2042766" y="115137"/>
                    <a:pt x="2042766" y="125092"/>
                  </a:cubicBezTo>
                  <a:cubicBezTo>
                    <a:pt x="2042766" y="135046"/>
                    <a:pt x="2034696" y="143116"/>
                    <a:pt x="2024741" y="143116"/>
                  </a:cubicBezTo>
                  <a:cubicBezTo>
                    <a:pt x="2014787" y="143116"/>
                    <a:pt x="2006717" y="135046"/>
                    <a:pt x="2006717" y="125092"/>
                  </a:cubicBezTo>
                  <a:cubicBezTo>
                    <a:pt x="2006717" y="115137"/>
                    <a:pt x="2014787" y="107067"/>
                    <a:pt x="2024741" y="107067"/>
                  </a:cubicBezTo>
                  <a:close/>
                  <a:moveTo>
                    <a:pt x="240325" y="107067"/>
                  </a:moveTo>
                  <a:cubicBezTo>
                    <a:pt x="250280" y="107067"/>
                    <a:pt x="258350" y="115137"/>
                    <a:pt x="258350" y="125092"/>
                  </a:cubicBezTo>
                  <a:cubicBezTo>
                    <a:pt x="258350" y="135046"/>
                    <a:pt x="250280" y="143116"/>
                    <a:pt x="240325" y="143116"/>
                  </a:cubicBezTo>
                  <a:cubicBezTo>
                    <a:pt x="230371" y="143116"/>
                    <a:pt x="222301" y="135046"/>
                    <a:pt x="222301" y="125092"/>
                  </a:cubicBezTo>
                  <a:cubicBezTo>
                    <a:pt x="222301" y="115137"/>
                    <a:pt x="230371" y="107067"/>
                    <a:pt x="240325" y="107067"/>
                  </a:cubicBezTo>
                  <a:close/>
                  <a:moveTo>
                    <a:pt x="3761092" y="101059"/>
                  </a:moveTo>
                  <a:cubicBezTo>
                    <a:pt x="3771047" y="101059"/>
                    <a:pt x="3779117" y="109128"/>
                    <a:pt x="3779117" y="119083"/>
                  </a:cubicBezTo>
                  <a:cubicBezTo>
                    <a:pt x="3779117" y="129038"/>
                    <a:pt x="3771047" y="137108"/>
                    <a:pt x="3761092" y="137108"/>
                  </a:cubicBezTo>
                  <a:cubicBezTo>
                    <a:pt x="3751137" y="137108"/>
                    <a:pt x="3743068" y="129038"/>
                    <a:pt x="3743068" y="119083"/>
                  </a:cubicBezTo>
                  <a:cubicBezTo>
                    <a:pt x="3743068" y="109128"/>
                    <a:pt x="3751137" y="101059"/>
                    <a:pt x="3761092" y="101059"/>
                  </a:cubicBezTo>
                  <a:close/>
                  <a:moveTo>
                    <a:pt x="1706311" y="101059"/>
                  </a:moveTo>
                  <a:cubicBezTo>
                    <a:pt x="1716265" y="101059"/>
                    <a:pt x="1724335" y="109128"/>
                    <a:pt x="1724335" y="119083"/>
                  </a:cubicBezTo>
                  <a:cubicBezTo>
                    <a:pt x="1724335" y="129038"/>
                    <a:pt x="1716265" y="137108"/>
                    <a:pt x="1706311" y="137108"/>
                  </a:cubicBezTo>
                  <a:cubicBezTo>
                    <a:pt x="1696356" y="137108"/>
                    <a:pt x="1688286" y="129038"/>
                    <a:pt x="1688286" y="119083"/>
                  </a:cubicBezTo>
                  <a:cubicBezTo>
                    <a:pt x="1688286" y="109128"/>
                    <a:pt x="1696356" y="101059"/>
                    <a:pt x="1706311" y="101059"/>
                  </a:cubicBezTo>
                  <a:close/>
                  <a:moveTo>
                    <a:pt x="1574131" y="101059"/>
                  </a:moveTo>
                  <a:cubicBezTo>
                    <a:pt x="1584086" y="101059"/>
                    <a:pt x="1592156" y="109128"/>
                    <a:pt x="1592156" y="119083"/>
                  </a:cubicBezTo>
                  <a:cubicBezTo>
                    <a:pt x="1592156" y="129038"/>
                    <a:pt x="1584086" y="137108"/>
                    <a:pt x="1574131" y="137108"/>
                  </a:cubicBezTo>
                  <a:cubicBezTo>
                    <a:pt x="1564177" y="137108"/>
                    <a:pt x="1556107" y="129038"/>
                    <a:pt x="1556107" y="119083"/>
                  </a:cubicBezTo>
                  <a:cubicBezTo>
                    <a:pt x="1556107" y="109128"/>
                    <a:pt x="1564177" y="101059"/>
                    <a:pt x="1574131" y="101059"/>
                  </a:cubicBezTo>
                  <a:close/>
                  <a:moveTo>
                    <a:pt x="5611598" y="89043"/>
                  </a:moveTo>
                  <a:cubicBezTo>
                    <a:pt x="5621553" y="89043"/>
                    <a:pt x="5629623" y="97113"/>
                    <a:pt x="5629623" y="107067"/>
                  </a:cubicBezTo>
                  <a:cubicBezTo>
                    <a:pt x="5629623" y="117022"/>
                    <a:pt x="5621553" y="125092"/>
                    <a:pt x="5611598" y="125092"/>
                  </a:cubicBezTo>
                  <a:cubicBezTo>
                    <a:pt x="5601644" y="125092"/>
                    <a:pt x="5593574" y="117022"/>
                    <a:pt x="5593574" y="107067"/>
                  </a:cubicBezTo>
                  <a:cubicBezTo>
                    <a:pt x="5593574" y="97113"/>
                    <a:pt x="5601644" y="89043"/>
                    <a:pt x="5611598" y="89043"/>
                  </a:cubicBezTo>
                  <a:close/>
                  <a:moveTo>
                    <a:pt x="5419337" y="89043"/>
                  </a:moveTo>
                  <a:cubicBezTo>
                    <a:pt x="5429292" y="89043"/>
                    <a:pt x="5437362" y="97113"/>
                    <a:pt x="5437362" y="107067"/>
                  </a:cubicBezTo>
                  <a:cubicBezTo>
                    <a:pt x="5437362" y="117022"/>
                    <a:pt x="5429292" y="125092"/>
                    <a:pt x="5419337" y="125092"/>
                  </a:cubicBezTo>
                  <a:cubicBezTo>
                    <a:pt x="5409382" y="125092"/>
                    <a:pt x="5401312" y="117022"/>
                    <a:pt x="5401312" y="107067"/>
                  </a:cubicBezTo>
                  <a:cubicBezTo>
                    <a:pt x="5401312" y="97113"/>
                    <a:pt x="5409382" y="89043"/>
                    <a:pt x="5419337" y="89043"/>
                  </a:cubicBezTo>
                  <a:close/>
                  <a:moveTo>
                    <a:pt x="2992051" y="89043"/>
                  </a:moveTo>
                  <a:cubicBezTo>
                    <a:pt x="3002006" y="89043"/>
                    <a:pt x="3010076" y="97113"/>
                    <a:pt x="3010076" y="107067"/>
                  </a:cubicBezTo>
                  <a:cubicBezTo>
                    <a:pt x="3010076" y="117022"/>
                    <a:pt x="3002006" y="125092"/>
                    <a:pt x="2992051" y="125092"/>
                  </a:cubicBezTo>
                  <a:cubicBezTo>
                    <a:pt x="2982097" y="125092"/>
                    <a:pt x="2974027" y="117022"/>
                    <a:pt x="2974027" y="107067"/>
                  </a:cubicBezTo>
                  <a:cubicBezTo>
                    <a:pt x="2974027" y="97113"/>
                    <a:pt x="2982097" y="89043"/>
                    <a:pt x="2992051" y="89043"/>
                  </a:cubicBezTo>
                  <a:close/>
                  <a:moveTo>
                    <a:pt x="6368623" y="83034"/>
                  </a:moveTo>
                  <a:cubicBezTo>
                    <a:pt x="6378577" y="83034"/>
                    <a:pt x="6386648" y="91104"/>
                    <a:pt x="6386648" y="101058"/>
                  </a:cubicBezTo>
                  <a:cubicBezTo>
                    <a:pt x="6386648" y="111013"/>
                    <a:pt x="6378578" y="119083"/>
                    <a:pt x="6368623" y="119083"/>
                  </a:cubicBezTo>
                  <a:cubicBezTo>
                    <a:pt x="6358669" y="119083"/>
                    <a:pt x="6350599" y="111013"/>
                    <a:pt x="6350599" y="101058"/>
                  </a:cubicBezTo>
                  <a:cubicBezTo>
                    <a:pt x="6350599" y="91104"/>
                    <a:pt x="6358668" y="83034"/>
                    <a:pt x="6368623" y="83034"/>
                  </a:cubicBezTo>
                  <a:close/>
                  <a:moveTo>
                    <a:pt x="6242452" y="83034"/>
                  </a:moveTo>
                  <a:cubicBezTo>
                    <a:pt x="6252407" y="83034"/>
                    <a:pt x="6260477" y="91104"/>
                    <a:pt x="6260477" y="101058"/>
                  </a:cubicBezTo>
                  <a:cubicBezTo>
                    <a:pt x="6260477" y="111013"/>
                    <a:pt x="6252407" y="119083"/>
                    <a:pt x="6242452" y="119083"/>
                  </a:cubicBezTo>
                  <a:cubicBezTo>
                    <a:pt x="6232498" y="119083"/>
                    <a:pt x="6224428" y="111013"/>
                    <a:pt x="6224428" y="101058"/>
                  </a:cubicBezTo>
                  <a:cubicBezTo>
                    <a:pt x="6224428" y="91104"/>
                    <a:pt x="6232498" y="83034"/>
                    <a:pt x="6242452" y="83034"/>
                  </a:cubicBezTo>
                  <a:close/>
                  <a:moveTo>
                    <a:pt x="4884613" y="83034"/>
                  </a:moveTo>
                  <a:cubicBezTo>
                    <a:pt x="4894568" y="83034"/>
                    <a:pt x="4902638" y="91104"/>
                    <a:pt x="4902638" y="101058"/>
                  </a:cubicBezTo>
                  <a:cubicBezTo>
                    <a:pt x="4902638" y="111013"/>
                    <a:pt x="4894568" y="119083"/>
                    <a:pt x="4884613" y="119083"/>
                  </a:cubicBezTo>
                  <a:cubicBezTo>
                    <a:pt x="4874659" y="119083"/>
                    <a:pt x="4866589" y="111013"/>
                    <a:pt x="4866589" y="101058"/>
                  </a:cubicBezTo>
                  <a:cubicBezTo>
                    <a:pt x="4866589" y="91104"/>
                    <a:pt x="4874659" y="83034"/>
                    <a:pt x="4884613" y="83034"/>
                  </a:cubicBezTo>
                  <a:close/>
                  <a:moveTo>
                    <a:pt x="3118221" y="83034"/>
                  </a:moveTo>
                  <a:cubicBezTo>
                    <a:pt x="3128176" y="83034"/>
                    <a:pt x="3136246" y="91104"/>
                    <a:pt x="3136246" y="101058"/>
                  </a:cubicBezTo>
                  <a:cubicBezTo>
                    <a:pt x="3136246" y="111013"/>
                    <a:pt x="3128176" y="119083"/>
                    <a:pt x="3118221" y="119083"/>
                  </a:cubicBezTo>
                  <a:cubicBezTo>
                    <a:pt x="3108267" y="119083"/>
                    <a:pt x="3100197" y="111013"/>
                    <a:pt x="3100197" y="101058"/>
                  </a:cubicBezTo>
                  <a:cubicBezTo>
                    <a:pt x="3100197" y="91104"/>
                    <a:pt x="3108267" y="83034"/>
                    <a:pt x="3118221" y="83034"/>
                  </a:cubicBezTo>
                  <a:close/>
                  <a:moveTo>
                    <a:pt x="2619546" y="83034"/>
                  </a:moveTo>
                  <a:cubicBezTo>
                    <a:pt x="2629501" y="83034"/>
                    <a:pt x="2637571" y="91104"/>
                    <a:pt x="2637571" y="101058"/>
                  </a:cubicBezTo>
                  <a:cubicBezTo>
                    <a:pt x="2637571" y="111013"/>
                    <a:pt x="2629501" y="119083"/>
                    <a:pt x="2619546" y="119083"/>
                  </a:cubicBezTo>
                  <a:cubicBezTo>
                    <a:pt x="2609591" y="119083"/>
                    <a:pt x="2601522" y="111013"/>
                    <a:pt x="2601522" y="101058"/>
                  </a:cubicBezTo>
                  <a:cubicBezTo>
                    <a:pt x="2601522" y="91104"/>
                    <a:pt x="2609591" y="83034"/>
                    <a:pt x="2619546" y="83034"/>
                  </a:cubicBezTo>
                  <a:close/>
                  <a:moveTo>
                    <a:pt x="1291748" y="83034"/>
                  </a:moveTo>
                  <a:cubicBezTo>
                    <a:pt x="1301703" y="83034"/>
                    <a:pt x="1309773" y="91104"/>
                    <a:pt x="1309773" y="101058"/>
                  </a:cubicBezTo>
                  <a:cubicBezTo>
                    <a:pt x="1309773" y="111013"/>
                    <a:pt x="1301703" y="119083"/>
                    <a:pt x="1291748" y="119083"/>
                  </a:cubicBezTo>
                  <a:cubicBezTo>
                    <a:pt x="1281794" y="119083"/>
                    <a:pt x="1273724" y="111013"/>
                    <a:pt x="1273724" y="101058"/>
                  </a:cubicBezTo>
                  <a:cubicBezTo>
                    <a:pt x="1273724" y="91104"/>
                    <a:pt x="1281794" y="83034"/>
                    <a:pt x="1291748" y="83034"/>
                  </a:cubicBezTo>
                  <a:close/>
                  <a:moveTo>
                    <a:pt x="702951" y="83034"/>
                  </a:moveTo>
                  <a:cubicBezTo>
                    <a:pt x="712906" y="83034"/>
                    <a:pt x="720976" y="91104"/>
                    <a:pt x="720976" y="101058"/>
                  </a:cubicBezTo>
                  <a:cubicBezTo>
                    <a:pt x="720976" y="111013"/>
                    <a:pt x="712906" y="119083"/>
                    <a:pt x="702951" y="119083"/>
                  </a:cubicBezTo>
                  <a:cubicBezTo>
                    <a:pt x="692997" y="119083"/>
                    <a:pt x="684927" y="111013"/>
                    <a:pt x="684927" y="101058"/>
                  </a:cubicBezTo>
                  <a:cubicBezTo>
                    <a:pt x="684927" y="91104"/>
                    <a:pt x="692997" y="83034"/>
                    <a:pt x="702951" y="83034"/>
                  </a:cubicBezTo>
                  <a:close/>
                  <a:moveTo>
                    <a:pt x="2319139" y="65010"/>
                  </a:moveTo>
                  <a:cubicBezTo>
                    <a:pt x="2329094" y="65010"/>
                    <a:pt x="2337164" y="73080"/>
                    <a:pt x="2337164" y="83034"/>
                  </a:cubicBezTo>
                  <a:cubicBezTo>
                    <a:pt x="2337164" y="92989"/>
                    <a:pt x="2329094" y="101059"/>
                    <a:pt x="2319139" y="101059"/>
                  </a:cubicBezTo>
                  <a:cubicBezTo>
                    <a:pt x="2309185" y="101059"/>
                    <a:pt x="2301115" y="92989"/>
                    <a:pt x="2301115" y="83034"/>
                  </a:cubicBezTo>
                  <a:cubicBezTo>
                    <a:pt x="2301115" y="73080"/>
                    <a:pt x="2309185" y="65010"/>
                    <a:pt x="2319139" y="65010"/>
                  </a:cubicBezTo>
                  <a:close/>
                  <a:moveTo>
                    <a:pt x="564765" y="65010"/>
                  </a:moveTo>
                  <a:cubicBezTo>
                    <a:pt x="574719" y="65010"/>
                    <a:pt x="582789" y="73080"/>
                    <a:pt x="582789" y="83034"/>
                  </a:cubicBezTo>
                  <a:cubicBezTo>
                    <a:pt x="582789" y="92989"/>
                    <a:pt x="574719" y="101059"/>
                    <a:pt x="564765" y="101059"/>
                  </a:cubicBezTo>
                  <a:cubicBezTo>
                    <a:pt x="554810" y="101059"/>
                    <a:pt x="546740" y="92989"/>
                    <a:pt x="546740" y="83034"/>
                  </a:cubicBezTo>
                  <a:cubicBezTo>
                    <a:pt x="546740" y="73080"/>
                    <a:pt x="554810" y="65010"/>
                    <a:pt x="564765" y="65010"/>
                  </a:cubicBezTo>
                  <a:close/>
                  <a:moveTo>
                    <a:pt x="18024" y="65010"/>
                  </a:moveTo>
                  <a:cubicBezTo>
                    <a:pt x="27979" y="65010"/>
                    <a:pt x="36049" y="73080"/>
                    <a:pt x="36049" y="83034"/>
                  </a:cubicBezTo>
                  <a:cubicBezTo>
                    <a:pt x="36049" y="92989"/>
                    <a:pt x="27979" y="101059"/>
                    <a:pt x="18024" y="101059"/>
                  </a:cubicBezTo>
                  <a:cubicBezTo>
                    <a:pt x="8070" y="101059"/>
                    <a:pt x="0" y="92989"/>
                    <a:pt x="0" y="83034"/>
                  </a:cubicBezTo>
                  <a:cubicBezTo>
                    <a:pt x="0" y="73080"/>
                    <a:pt x="8070" y="65010"/>
                    <a:pt x="18024" y="65010"/>
                  </a:cubicBezTo>
                  <a:close/>
                  <a:moveTo>
                    <a:pt x="5052841" y="59002"/>
                  </a:moveTo>
                  <a:cubicBezTo>
                    <a:pt x="5062796" y="59002"/>
                    <a:pt x="5070866" y="67072"/>
                    <a:pt x="5070866" y="77026"/>
                  </a:cubicBezTo>
                  <a:cubicBezTo>
                    <a:pt x="5070866" y="86981"/>
                    <a:pt x="5062796" y="95051"/>
                    <a:pt x="5052841" y="95051"/>
                  </a:cubicBezTo>
                  <a:cubicBezTo>
                    <a:pt x="5042886" y="95051"/>
                    <a:pt x="5034817" y="86981"/>
                    <a:pt x="5034817" y="77026"/>
                  </a:cubicBezTo>
                  <a:cubicBezTo>
                    <a:pt x="5034817" y="67072"/>
                    <a:pt x="5042886" y="59002"/>
                    <a:pt x="5052841" y="59002"/>
                  </a:cubicBezTo>
                  <a:close/>
                  <a:moveTo>
                    <a:pt x="3490726" y="59002"/>
                  </a:moveTo>
                  <a:cubicBezTo>
                    <a:pt x="3500681" y="59002"/>
                    <a:pt x="3508751" y="67072"/>
                    <a:pt x="3508751" y="77026"/>
                  </a:cubicBezTo>
                  <a:cubicBezTo>
                    <a:pt x="3508751" y="86981"/>
                    <a:pt x="3500681" y="95051"/>
                    <a:pt x="3490726" y="95051"/>
                  </a:cubicBezTo>
                  <a:cubicBezTo>
                    <a:pt x="3480771" y="95051"/>
                    <a:pt x="3472702" y="86981"/>
                    <a:pt x="3472702" y="77026"/>
                  </a:cubicBezTo>
                  <a:cubicBezTo>
                    <a:pt x="3472702" y="67072"/>
                    <a:pt x="3480771" y="59002"/>
                    <a:pt x="3490726" y="59002"/>
                  </a:cubicBezTo>
                  <a:close/>
                  <a:moveTo>
                    <a:pt x="1447960" y="59002"/>
                  </a:moveTo>
                  <a:cubicBezTo>
                    <a:pt x="1457915" y="59002"/>
                    <a:pt x="1465985" y="67072"/>
                    <a:pt x="1465985" y="77026"/>
                  </a:cubicBezTo>
                  <a:cubicBezTo>
                    <a:pt x="1465985" y="86981"/>
                    <a:pt x="1457915" y="95051"/>
                    <a:pt x="1447960" y="95051"/>
                  </a:cubicBezTo>
                  <a:cubicBezTo>
                    <a:pt x="1438006" y="95051"/>
                    <a:pt x="1429936" y="86981"/>
                    <a:pt x="1429936" y="77026"/>
                  </a:cubicBezTo>
                  <a:cubicBezTo>
                    <a:pt x="1429936" y="67072"/>
                    <a:pt x="1438006" y="59002"/>
                    <a:pt x="1447960" y="59002"/>
                  </a:cubicBezTo>
                  <a:close/>
                  <a:moveTo>
                    <a:pt x="2192969" y="46987"/>
                  </a:moveTo>
                  <a:cubicBezTo>
                    <a:pt x="2202924" y="46987"/>
                    <a:pt x="2210994" y="55057"/>
                    <a:pt x="2210994" y="65012"/>
                  </a:cubicBezTo>
                  <a:cubicBezTo>
                    <a:pt x="2210994" y="74966"/>
                    <a:pt x="2202924" y="83036"/>
                    <a:pt x="2192969" y="83036"/>
                  </a:cubicBezTo>
                  <a:cubicBezTo>
                    <a:pt x="2183015" y="83036"/>
                    <a:pt x="2174945" y="74966"/>
                    <a:pt x="2174945" y="65012"/>
                  </a:cubicBezTo>
                  <a:cubicBezTo>
                    <a:pt x="2174945" y="55057"/>
                    <a:pt x="2183015" y="46987"/>
                    <a:pt x="2192969" y="46987"/>
                  </a:cubicBezTo>
                  <a:close/>
                  <a:moveTo>
                    <a:pt x="4434003" y="40979"/>
                  </a:moveTo>
                  <a:cubicBezTo>
                    <a:pt x="4443958" y="40979"/>
                    <a:pt x="4452028" y="49048"/>
                    <a:pt x="4452028" y="59003"/>
                  </a:cubicBezTo>
                  <a:cubicBezTo>
                    <a:pt x="4452028" y="68958"/>
                    <a:pt x="4443958" y="77028"/>
                    <a:pt x="4434003" y="77028"/>
                  </a:cubicBezTo>
                  <a:cubicBezTo>
                    <a:pt x="4424049" y="77028"/>
                    <a:pt x="4415979" y="68958"/>
                    <a:pt x="4415979" y="59003"/>
                  </a:cubicBezTo>
                  <a:cubicBezTo>
                    <a:pt x="4415979" y="49048"/>
                    <a:pt x="4424049" y="40979"/>
                    <a:pt x="4434003" y="40979"/>
                  </a:cubicBezTo>
                  <a:close/>
                  <a:moveTo>
                    <a:pt x="3616897" y="40979"/>
                  </a:moveTo>
                  <a:cubicBezTo>
                    <a:pt x="3626852" y="40979"/>
                    <a:pt x="3634922" y="49048"/>
                    <a:pt x="3634922" y="59003"/>
                  </a:cubicBezTo>
                  <a:cubicBezTo>
                    <a:pt x="3634922" y="68958"/>
                    <a:pt x="3626852" y="77028"/>
                    <a:pt x="3616897" y="77028"/>
                  </a:cubicBezTo>
                  <a:cubicBezTo>
                    <a:pt x="3606942" y="77028"/>
                    <a:pt x="3598872" y="68958"/>
                    <a:pt x="3598872" y="59003"/>
                  </a:cubicBezTo>
                  <a:cubicBezTo>
                    <a:pt x="3598872" y="49048"/>
                    <a:pt x="3606942" y="40979"/>
                    <a:pt x="3616897" y="40979"/>
                  </a:cubicBezTo>
                  <a:close/>
                  <a:moveTo>
                    <a:pt x="1826473" y="40979"/>
                  </a:moveTo>
                  <a:cubicBezTo>
                    <a:pt x="1836427" y="40979"/>
                    <a:pt x="1844497" y="49048"/>
                    <a:pt x="1844497" y="59003"/>
                  </a:cubicBezTo>
                  <a:cubicBezTo>
                    <a:pt x="1844497" y="68958"/>
                    <a:pt x="1836427" y="77028"/>
                    <a:pt x="1826473" y="77028"/>
                  </a:cubicBezTo>
                  <a:cubicBezTo>
                    <a:pt x="1816518" y="77028"/>
                    <a:pt x="1808448" y="68958"/>
                    <a:pt x="1808448" y="59003"/>
                  </a:cubicBezTo>
                  <a:cubicBezTo>
                    <a:pt x="1808448" y="49048"/>
                    <a:pt x="1816518" y="40979"/>
                    <a:pt x="1826473" y="40979"/>
                  </a:cubicBezTo>
                  <a:close/>
                  <a:moveTo>
                    <a:pt x="5942045" y="34970"/>
                  </a:moveTo>
                  <a:cubicBezTo>
                    <a:pt x="5952000" y="34970"/>
                    <a:pt x="5960070" y="43040"/>
                    <a:pt x="5960070" y="52994"/>
                  </a:cubicBezTo>
                  <a:cubicBezTo>
                    <a:pt x="5960070" y="62949"/>
                    <a:pt x="5952000" y="71019"/>
                    <a:pt x="5942045" y="71019"/>
                  </a:cubicBezTo>
                  <a:cubicBezTo>
                    <a:pt x="5932091" y="71019"/>
                    <a:pt x="5924021" y="62949"/>
                    <a:pt x="5924021" y="52994"/>
                  </a:cubicBezTo>
                  <a:cubicBezTo>
                    <a:pt x="5924021" y="43040"/>
                    <a:pt x="5932091" y="34970"/>
                    <a:pt x="5942045" y="34970"/>
                  </a:cubicBezTo>
                  <a:close/>
                  <a:moveTo>
                    <a:pt x="5719744" y="34970"/>
                  </a:moveTo>
                  <a:cubicBezTo>
                    <a:pt x="5729699" y="34970"/>
                    <a:pt x="5737769" y="43040"/>
                    <a:pt x="5737769" y="52994"/>
                  </a:cubicBezTo>
                  <a:cubicBezTo>
                    <a:pt x="5737769" y="62949"/>
                    <a:pt x="5729699" y="71019"/>
                    <a:pt x="5719744" y="71019"/>
                  </a:cubicBezTo>
                  <a:cubicBezTo>
                    <a:pt x="5709789" y="71019"/>
                    <a:pt x="5701719" y="62949"/>
                    <a:pt x="5701719" y="52994"/>
                  </a:cubicBezTo>
                  <a:cubicBezTo>
                    <a:pt x="5701719" y="43040"/>
                    <a:pt x="5709789" y="34970"/>
                    <a:pt x="5719744" y="34970"/>
                  </a:cubicBezTo>
                  <a:close/>
                  <a:moveTo>
                    <a:pt x="1171586" y="34970"/>
                  </a:moveTo>
                  <a:cubicBezTo>
                    <a:pt x="1181541" y="34970"/>
                    <a:pt x="1189611" y="43040"/>
                    <a:pt x="1189611" y="52994"/>
                  </a:cubicBezTo>
                  <a:cubicBezTo>
                    <a:pt x="1189611" y="62949"/>
                    <a:pt x="1181541" y="71019"/>
                    <a:pt x="1171586" y="71019"/>
                  </a:cubicBezTo>
                  <a:cubicBezTo>
                    <a:pt x="1161632" y="71019"/>
                    <a:pt x="1153562" y="62949"/>
                    <a:pt x="1153562" y="52994"/>
                  </a:cubicBezTo>
                  <a:cubicBezTo>
                    <a:pt x="1153562" y="43040"/>
                    <a:pt x="1161632" y="34970"/>
                    <a:pt x="1171586" y="34970"/>
                  </a:cubicBezTo>
                  <a:close/>
                  <a:moveTo>
                    <a:pt x="937268" y="34970"/>
                  </a:moveTo>
                  <a:cubicBezTo>
                    <a:pt x="947223" y="34970"/>
                    <a:pt x="955293" y="43040"/>
                    <a:pt x="955293" y="52994"/>
                  </a:cubicBezTo>
                  <a:cubicBezTo>
                    <a:pt x="955293" y="62949"/>
                    <a:pt x="947223" y="71019"/>
                    <a:pt x="937268" y="71019"/>
                  </a:cubicBezTo>
                  <a:cubicBezTo>
                    <a:pt x="927314" y="71019"/>
                    <a:pt x="919244" y="62949"/>
                    <a:pt x="919244" y="52994"/>
                  </a:cubicBezTo>
                  <a:cubicBezTo>
                    <a:pt x="919244" y="43040"/>
                    <a:pt x="927314" y="34970"/>
                    <a:pt x="937268" y="34970"/>
                  </a:cubicBezTo>
                  <a:close/>
                  <a:moveTo>
                    <a:pt x="426577" y="34970"/>
                  </a:moveTo>
                  <a:cubicBezTo>
                    <a:pt x="436532" y="34970"/>
                    <a:pt x="444602" y="43040"/>
                    <a:pt x="444602" y="52994"/>
                  </a:cubicBezTo>
                  <a:cubicBezTo>
                    <a:pt x="444602" y="62949"/>
                    <a:pt x="436532" y="71019"/>
                    <a:pt x="426577" y="71019"/>
                  </a:cubicBezTo>
                  <a:cubicBezTo>
                    <a:pt x="416623" y="71019"/>
                    <a:pt x="408553" y="62949"/>
                    <a:pt x="408553" y="52994"/>
                  </a:cubicBezTo>
                  <a:cubicBezTo>
                    <a:pt x="408553" y="43040"/>
                    <a:pt x="416623" y="34970"/>
                    <a:pt x="426577" y="34970"/>
                  </a:cubicBezTo>
                  <a:close/>
                  <a:moveTo>
                    <a:pt x="6146322" y="28962"/>
                  </a:moveTo>
                  <a:cubicBezTo>
                    <a:pt x="6156277" y="28962"/>
                    <a:pt x="6164347" y="37032"/>
                    <a:pt x="6164347" y="46986"/>
                  </a:cubicBezTo>
                  <a:cubicBezTo>
                    <a:pt x="6164347" y="56941"/>
                    <a:pt x="6156277" y="65011"/>
                    <a:pt x="6146322" y="65011"/>
                  </a:cubicBezTo>
                  <a:cubicBezTo>
                    <a:pt x="6136368" y="65011"/>
                    <a:pt x="6128298" y="56941"/>
                    <a:pt x="6128298" y="46986"/>
                  </a:cubicBezTo>
                  <a:cubicBezTo>
                    <a:pt x="6128298" y="37032"/>
                    <a:pt x="6136368" y="28962"/>
                    <a:pt x="6146322" y="28962"/>
                  </a:cubicBezTo>
                  <a:close/>
                  <a:moveTo>
                    <a:pt x="4776467" y="28962"/>
                  </a:moveTo>
                  <a:cubicBezTo>
                    <a:pt x="4786422" y="28962"/>
                    <a:pt x="4794492" y="37032"/>
                    <a:pt x="4794492" y="46986"/>
                  </a:cubicBezTo>
                  <a:cubicBezTo>
                    <a:pt x="4794492" y="56941"/>
                    <a:pt x="4786422" y="65011"/>
                    <a:pt x="4776467" y="65011"/>
                  </a:cubicBezTo>
                  <a:cubicBezTo>
                    <a:pt x="4766512" y="65011"/>
                    <a:pt x="4758443" y="56941"/>
                    <a:pt x="4758443" y="46986"/>
                  </a:cubicBezTo>
                  <a:cubicBezTo>
                    <a:pt x="4758443" y="37032"/>
                    <a:pt x="4766512" y="28962"/>
                    <a:pt x="4776467" y="28962"/>
                  </a:cubicBezTo>
                  <a:close/>
                  <a:moveTo>
                    <a:pt x="2451318" y="28962"/>
                  </a:moveTo>
                  <a:cubicBezTo>
                    <a:pt x="2461273" y="28962"/>
                    <a:pt x="2469343" y="37032"/>
                    <a:pt x="2469343" y="46986"/>
                  </a:cubicBezTo>
                  <a:cubicBezTo>
                    <a:pt x="2469343" y="56941"/>
                    <a:pt x="2461273" y="65011"/>
                    <a:pt x="2451318" y="65011"/>
                  </a:cubicBezTo>
                  <a:cubicBezTo>
                    <a:pt x="2441364" y="65011"/>
                    <a:pt x="2433294" y="56941"/>
                    <a:pt x="2433294" y="46986"/>
                  </a:cubicBezTo>
                  <a:cubicBezTo>
                    <a:pt x="2433294" y="37032"/>
                    <a:pt x="2441364" y="28962"/>
                    <a:pt x="2451318" y="28962"/>
                  </a:cubicBezTo>
                  <a:close/>
                  <a:moveTo>
                    <a:pt x="150203" y="28962"/>
                  </a:moveTo>
                  <a:cubicBezTo>
                    <a:pt x="160158" y="28962"/>
                    <a:pt x="168228" y="37032"/>
                    <a:pt x="168228" y="46986"/>
                  </a:cubicBezTo>
                  <a:cubicBezTo>
                    <a:pt x="168228" y="56941"/>
                    <a:pt x="160158" y="65011"/>
                    <a:pt x="150203" y="65011"/>
                  </a:cubicBezTo>
                  <a:cubicBezTo>
                    <a:pt x="140249" y="65011"/>
                    <a:pt x="132179" y="56941"/>
                    <a:pt x="132179" y="46986"/>
                  </a:cubicBezTo>
                  <a:cubicBezTo>
                    <a:pt x="132179" y="37032"/>
                    <a:pt x="140249" y="28962"/>
                    <a:pt x="150203" y="28962"/>
                  </a:cubicBezTo>
                  <a:close/>
                  <a:moveTo>
                    <a:pt x="4277792" y="22954"/>
                  </a:moveTo>
                  <a:cubicBezTo>
                    <a:pt x="4287747" y="22954"/>
                    <a:pt x="4295817" y="31024"/>
                    <a:pt x="4295817" y="40978"/>
                  </a:cubicBezTo>
                  <a:cubicBezTo>
                    <a:pt x="4295817" y="50933"/>
                    <a:pt x="4287747" y="59003"/>
                    <a:pt x="4277792" y="59003"/>
                  </a:cubicBezTo>
                  <a:cubicBezTo>
                    <a:pt x="4267837" y="59003"/>
                    <a:pt x="4259767" y="50933"/>
                    <a:pt x="4259767" y="40978"/>
                  </a:cubicBezTo>
                  <a:cubicBezTo>
                    <a:pt x="4259767" y="31024"/>
                    <a:pt x="4267837" y="22954"/>
                    <a:pt x="4277792" y="22954"/>
                  </a:cubicBezTo>
                  <a:close/>
                  <a:moveTo>
                    <a:pt x="4145613" y="22954"/>
                  </a:moveTo>
                  <a:cubicBezTo>
                    <a:pt x="4155568" y="22954"/>
                    <a:pt x="4163638" y="31024"/>
                    <a:pt x="4163638" y="40978"/>
                  </a:cubicBezTo>
                  <a:cubicBezTo>
                    <a:pt x="4163638" y="50933"/>
                    <a:pt x="4155568" y="59003"/>
                    <a:pt x="4145613" y="59003"/>
                  </a:cubicBezTo>
                  <a:cubicBezTo>
                    <a:pt x="4135658" y="59003"/>
                    <a:pt x="4127589" y="50933"/>
                    <a:pt x="4127589" y="40978"/>
                  </a:cubicBezTo>
                  <a:cubicBezTo>
                    <a:pt x="4127589" y="31024"/>
                    <a:pt x="4135658" y="22954"/>
                    <a:pt x="4145613" y="22954"/>
                  </a:cubicBezTo>
                  <a:close/>
                  <a:moveTo>
                    <a:pt x="817106" y="22954"/>
                  </a:moveTo>
                  <a:cubicBezTo>
                    <a:pt x="823743" y="22954"/>
                    <a:pt x="829123" y="28334"/>
                    <a:pt x="829123" y="34970"/>
                  </a:cubicBezTo>
                  <a:cubicBezTo>
                    <a:pt x="829123" y="41607"/>
                    <a:pt x="823743" y="46987"/>
                    <a:pt x="817106" y="46987"/>
                  </a:cubicBezTo>
                  <a:cubicBezTo>
                    <a:pt x="810470" y="46987"/>
                    <a:pt x="805090" y="41606"/>
                    <a:pt x="805090" y="34970"/>
                  </a:cubicBezTo>
                  <a:cubicBezTo>
                    <a:pt x="805090" y="28334"/>
                    <a:pt x="810470" y="22954"/>
                    <a:pt x="817106" y="22954"/>
                  </a:cubicBezTo>
                  <a:close/>
                  <a:moveTo>
                    <a:pt x="5491435" y="16946"/>
                  </a:moveTo>
                  <a:cubicBezTo>
                    <a:pt x="5501390" y="16946"/>
                    <a:pt x="5509460" y="25016"/>
                    <a:pt x="5509460" y="34971"/>
                  </a:cubicBezTo>
                  <a:cubicBezTo>
                    <a:pt x="5509460" y="44925"/>
                    <a:pt x="5501390" y="52995"/>
                    <a:pt x="5491435" y="52995"/>
                  </a:cubicBezTo>
                  <a:cubicBezTo>
                    <a:pt x="5481481" y="52995"/>
                    <a:pt x="5473411" y="44925"/>
                    <a:pt x="5473411" y="34971"/>
                  </a:cubicBezTo>
                  <a:cubicBezTo>
                    <a:pt x="5473411" y="25016"/>
                    <a:pt x="5481481" y="16946"/>
                    <a:pt x="5491435" y="16946"/>
                  </a:cubicBezTo>
                  <a:close/>
                  <a:moveTo>
                    <a:pt x="5323207" y="16946"/>
                  </a:moveTo>
                  <a:cubicBezTo>
                    <a:pt x="5333162" y="16946"/>
                    <a:pt x="5341232" y="25016"/>
                    <a:pt x="5341232" y="34971"/>
                  </a:cubicBezTo>
                  <a:cubicBezTo>
                    <a:pt x="5341232" y="44925"/>
                    <a:pt x="5333162" y="52995"/>
                    <a:pt x="5323207" y="52995"/>
                  </a:cubicBezTo>
                  <a:cubicBezTo>
                    <a:pt x="5313252" y="52995"/>
                    <a:pt x="5305183" y="44925"/>
                    <a:pt x="5305183" y="34971"/>
                  </a:cubicBezTo>
                  <a:cubicBezTo>
                    <a:pt x="5305183" y="25016"/>
                    <a:pt x="5313252" y="16946"/>
                    <a:pt x="5323207" y="16946"/>
                  </a:cubicBezTo>
                  <a:close/>
                  <a:moveTo>
                    <a:pt x="4632272" y="16946"/>
                  </a:moveTo>
                  <a:cubicBezTo>
                    <a:pt x="4642227" y="16946"/>
                    <a:pt x="4650297" y="25016"/>
                    <a:pt x="4650297" y="34971"/>
                  </a:cubicBezTo>
                  <a:cubicBezTo>
                    <a:pt x="4650297" y="44925"/>
                    <a:pt x="4642227" y="52995"/>
                    <a:pt x="4632272" y="52995"/>
                  </a:cubicBezTo>
                  <a:cubicBezTo>
                    <a:pt x="4622317" y="52995"/>
                    <a:pt x="4614248" y="44925"/>
                    <a:pt x="4614248" y="34971"/>
                  </a:cubicBezTo>
                  <a:cubicBezTo>
                    <a:pt x="4614248" y="25016"/>
                    <a:pt x="4622317" y="16946"/>
                    <a:pt x="4632272" y="16946"/>
                  </a:cubicBezTo>
                  <a:close/>
                  <a:moveTo>
                    <a:pt x="3226368" y="16946"/>
                  </a:moveTo>
                  <a:cubicBezTo>
                    <a:pt x="3236323" y="16946"/>
                    <a:pt x="3244393" y="25016"/>
                    <a:pt x="3244393" y="34971"/>
                  </a:cubicBezTo>
                  <a:cubicBezTo>
                    <a:pt x="3244393" y="44925"/>
                    <a:pt x="3236323" y="52995"/>
                    <a:pt x="3226368" y="52995"/>
                  </a:cubicBezTo>
                  <a:cubicBezTo>
                    <a:pt x="3216413" y="52995"/>
                    <a:pt x="3208343" y="44925"/>
                    <a:pt x="3208343" y="34971"/>
                  </a:cubicBezTo>
                  <a:cubicBezTo>
                    <a:pt x="3208343" y="25016"/>
                    <a:pt x="3216413" y="16946"/>
                    <a:pt x="3226368" y="16946"/>
                  </a:cubicBezTo>
                  <a:close/>
                  <a:moveTo>
                    <a:pt x="3983393" y="10938"/>
                  </a:moveTo>
                  <a:cubicBezTo>
                    <a:pt x="3993348" y="10938"/>
                    <a:pt x="4001418" y="19007"/>
                    <a:pt x="4001418" y="28962"/>
                  </a:cubicBezTo>
                  <a:cubicBezTo>
                    <a:pt x="4001418" y="38917"/>
                    <a:pt x="3993348" y="46987"/>
                    <a:pt x="3983393" y="46987"/>
                  </a:cubicBezTo>
                  <a:cubicBezTo>
                    <a:pt x="3973439" y="46987"/>
                    <a:pt x="3965369" y="38917"/>
                    <a:pt x="3965369" y="28962"/>
                  </a:cubicBezTo>
                  <a:cubicBezTo>
                    <a:pt x="3965369" y="19007"/>
                    <a:pt x="3973439" y="10938"/>
                    <a:pt x="3983393" y="10938"/>
                  </a:cubicBezTo>
                  <a:close/>
                  <a:moveTo>
                    <a:pt x="1039407" y="10938"/>
                  </a:moveTo>
                  <a:cubicBezTo>
                    <a:pt x="1049362" y="10938"/>
                    <a:pt x="1057432" y="19007"/>
                    <a:pt x="1057432" y="28962"/>
                  </a:cubicBezTo>
                  <a:cubicBezTo>
                    <a:pt x="1057432" y="38917"/>
                    <a:pt x="1049362" y="46987"/>
                    <a:pt x="1039407" y="46987"/>
                  </a:cubicBezTo>
                  <a:cubicBezTo>
                    <a:pt x="1029453" y="46987"/>
                    <a:pt x="1021383" y="38917"/>
                    <a:pt x="1021383" y="28962"/>
                  </a:cubicBezTo>
                  <a:cubicBezTo>
                    <a:pt x="1021383" y="19007"/>
                    <a:pt x="1029453" y="10938"/>
                    <a:pt x="1039407" y="10938"/>
                  </a:cubicBezTo>
                  <a:close/>
                  <a:moveTo>
                    <a:pt x="312422" y="10938"/>
                  </a:moveTo>
                  <a:cubicBezTo>
                    <a:pt x="322377" y="10938"/>
                    <a:pt x="330447" y="19007"/>
                    <a:pt x="330447" y="28962"/>
                  </a:cubicBezTo>
                  <a:cubicBezTo>
                    <a:pt x="330447" y="38917"/>
                    <a:pt x="322377" y="46987"/>
                    <a:pt x="312422" y="46987"/>
                  </a:cubicBezTo>
                  <a:cubicBezTo>
                    <a:pt x="302468" y="46987"/>
                    <a:pt x="294398" y="38917"/>
                    <a:pt x="294398" y="28962"/>
                  </a:cubicBezTo>
                  <a:cubicBezTo>
                    <a:pt x="294398" y="19007"/>
                    <a:pt x="302468" y="10938"/>
                    <a:pt x="312422" y="10938"/>
                  </a:cubicBezTo>
                  <a:close/>
                  <a:moveTo>
                    <a:pt x="3839198" y="4930"/>
                  </a:moveTo>
                  <a:cubicBezTo>
                    <a:pt x="3849153" y="4930"/>
                    <a:pt x="3857223" y="13000"/>
                    <a:pt x="3857223" y="22954"/>
                  </a:cubicBezTo>
                  <a:cubicBezTo>
                    <a:pt x="3857223" y="32909"/>
                    <a:pt x="3849153" y="40979"/>
                    <a:pt x="3839198" y="40979"/>
                  </a:cubicBezTo>
                  <a:cubicBezTo>
                    <a:pt x="3829244" y="40979"/>
                    <a:pt x="3821174" y="32909"/>
                    <a:pt x="3821174" y="22954"/>
                  </a:cubicBezTo>
                  <a:cubicBezTo>
                    <a:pt x="3821174" y="13000"/>
                    <a:pt x="3829244" y="4930"/>
                    <a:pt x="3839198" y="4930"/>
                  </a:cubicBezTo>
                  <a:close/>
                  <a:moveTo>
                    <a:pt x="3388588" y="4930"/>
                  </a:moveTo>
                  <a:cubicBezTo>
                    <a:pt x="3398543" y="4930"/>
                    <a:pt x="3406613" y="13000"/>
                    <a:pt x="3406613" y="22954"/>
                  </a:cubicBezTo>
                  <a:cubicBezTo>
                    <a:pt x="3406613" y="32909"/>
                    <a:pt x="3398543" y="40979"/>
                    <a:pt x="3388588" y="40979"/>
                  </a:cubicBezTo>
                  <a:cubicBezTo>
                    <a:pt x="3378634" y="40979"/>
                    <a:pt x="3370564" y="32909"/>
                    <a:pt x="3370564" y="22954"/>
                  </a:cubicBezTo>
                  <a:cubicBezTo>
                    <a:pt x="3370564" y="13000"/>
                    <a:pt x="3378634" y="4930"/>
                    <a:pt x="3388588" y="4930"/>
                  </a:cubicBezTo>
                  <a:close/>
                  <a:moveTo>
                    <a:pt x="5171526" y="0"/>
                  </a:moveTo>
                  <a:lnTo>
                    <a:pt x="5198514" y="0"/>
                  </a:lnTo>
                  <a:lnTo>
                    <a:pt x="5203045" y="10937"/>
                  </a:lnTo>
                  <a:cubicBezTo>
                    <a:pt x="5203045" y="20892"/>
                    <a:pt x="5194975" y="28962"/>
                    <a:pt x="5185020" y="28962"/>
                  </a:cubicBezTo>
                  <a:cubicBezTo>
                    <a:pt x="5175066" y="28962"/>
                    <a:pt x="5166996" y="20892"/>
                    <a:pt x="5166996" y="10937"/>
                  </a:cubicBezTo>
                  <a:close/>
                  <a:moveTo>
                    <a:pt x="4908761" y="0"/>
                  </a:moveTo>
                  <a:lnTo>
                    <a:pt x="4932564" y="0"/>
                  </a:lnTo>
                  <a:lnTo>
                    <a:pt x="4920662" y="4930"/>
                  </a:lnTo>
                  <a:close/>
                  <a:moveTo>
                    <a:pt x="3701458" y="0"/>
                  </a:moveTo>
                  <a:lnTo>
                    <a:pt x="3736613" y="0"/>
                  </a:lnTo>
                  <a:lnTo>
                    <a:pt x="3731781" y="11667"/>
                  </a:lnTo>
                  <a:cubicBezTo>
                    <a:pt x="3728519" y="14929"/>
                    <a:pt x="3724013" y="16946"/>
                    <a:pt x="3719035" y="16946"/>
                  </a:cubicBezTo>
                  <a:cubicBezTo>
                    <a:pt x="3714058" y="16946"/>
                    <a:pt x="3709552" y="14929"/>
                    <a:pt x="3706290" y="11667"/>
                  </a:cubicBezTo>
                  <a:close/>
                  <a:moveTo>
                    <a:pt x="3058255" y="0"/>
                  </a:moveTo>
                  <a:lnTo>
                    <a:pt x="3082058" y="0"/>
                  </a:lnTo>
                  <a:lnTo>
                    <a:pt x="3070156" y="4930"/>
                  </a:lnTo>
                  <a:close/>
                  <a:moveTo>
                    <a:pt x="2908383" y="0"/>
                  </a:moveTo>
                  <a:lnTo>
                    <a:pt x="2943539" y="0"/>
                  </a:lnTo>
                  <a:lnTo>
                    <a:pt x="2938707" y="11667"/>
                  </a:lnTo>
                  <a:cubicBezTo>
                    <a:pt x="2935445" y="14929"/>
                    <a:pt x="2930939" y="16946"/>
                    <a:pt x="2925961" y="16946"/>
                  </a:cubicBezTo>
                  <a:cubicBezTo>
                    <a:pt x="2920984" y="16946"/>
                    <a:pt x="2916477" y="14929"/>
                    <a:pt x="2913216" y="11667"/>
                  </a:cubicBezTo>
                  <a:close/>
                  <a:moveTo>
                    <a:pt x="2794230" y="0"/>
                  </a:moveTo>
                  <a:lnTo>
                    <a:pt x="2829385" y="0"/>
                  </a:lnTo>
                  <a:lnTo>
                    <a:pt x="2824553" y="11667"/>
                  </a:lnTo>
                  <a:cubicBezTo>
                    <a:pt x="2821291" y="14929"/>
                    <a:pt x="2816785" y="16946"/>
                    <a:pt x="2811807" y="16946"/>
                  </a:cubicBezTo>
                  <a:cubicBezTo>
                    <a:pt x="2806830" y="16946"/>
                    <a:pt x="2802324" y="14929"/>
                    <a:pt x="2799062" y="11667"/>
                  </a:cubicBezTo>
                  <a:close/>
                  <a:moveTo>
                    <a:pt x="2675662" y="0"/>
                  </a:moveTo>
                  <a:lnTo>
                    <a:pt x="2707627" y="0"/>
                  </a:lnTo>
                  <a:lnTo>
                    <a:pt x="2709669" y="4930"/>
                  </a:lnTo>
                  <a:cubicBezTo>
                    <a:pt x="2709669" y="14884"/>
                    <a:pt x="2701599" y="22954"/>
                    <a:pt x="2691644" y="22954"/>
                  </a:cubicBezTo>
                  <a:cubicBezTo>
                    <a:pt x="2681690" y="22954"/>
                    <a:pt x="2673620" y="14884"/>
                    <a:pt x="2673620" y="4930"/>
                  </a:cubicBezTo>
                  <a:close/>
                  <a:moveTo>
                    <a:pt x="2543483" y="0"/>
                  </a:moveTo>
                  <a:lnTo>
                    <a:pt x="2575448" y="0"/>
                  </a:lnTo>
                  <a:lnTo>
                    <a:pt x="2577490" y="4930"/>
                  </a:lnTo>
                  <a:cubicBezTo>
                    <a:pt x="2577490" y="14884"/>
                    <a:pt x="2569420" y="22954"/>
                    <a:pt x="2559465" y="22954"/>
                  </a:cubicBezTo>
                  <a:cubicBezTo>
                    <a:pt x="2549510" y="22954"/>
                    <a:pt x="2541441" y="14884"/>
                    <a:pt x="2541441" y="4930"/>
                  </a:cubicBezTo>
                  <a:close/>
                  <a:moveTo>
                    <a:pt x="2047297" y="0"/>
                  </a:moveTo>
                  <a:lnTo>
                    <a:pt x="2074285" y="0"/>
                  </a:lnTo>
                  <a:lnTo>
                    <a:pt x="2078815" y="10937"/>
                  </a:lnTo>
                  <a:cubicBezTo>
                    <a:pt x="2078815" y="20892"/>
                    <a:pt x="2070745" y="28962"/>
                    <a:pt x="2060790" y="28962"/>
                  </a:cubicBezTo>
                  <a:cubicBezTo>
                    <a:pt x="2050836" y="28962"/>
                    <a:pt x="2042766" y="20892"/>
                    <a:pt x="2042766" y="10937"/>
                  </a:cubicBezTo>
                  <a:close/>
                  <a:moveTo>
                    <a:pt x="1932017" y="0"/>
                  </a:moveTo>
                  <a:lnTo>
                    <a:pt x="1937222" y="0"/>
                  </a:lnTo>
                  <a:lnTo>
                    <a:pt x="1947365" y="4201"/>
                  </a:lnTo>
                  <a:cubicBezTo>
                    <a:pt x="1950627" y="7463"/>
                    <a:pt x="1952644" y="11969"/>
                    <a:pt x="1952644" y="16946"/>
                  </a:cubicBezTo>
                  <a:cubicBezTo>
                    <a:pt x="1952644" y="26901"/>
                    <a:pt x="1944574" y="34971"/>
                    <a:pt x="1934619" y="34971"/>
                  </a:cubicBezTo>
                  <a:cubicBezTo>
                    <a:pt x="1924665" y="34971"/>
                    <a:pt x="1916595" y="26901"/>
                    <a:pt x="1916595" y="16946"/>
                  </a:cubicBezTo>
                  <a:cubicBezTo>
                    <a:pt x="1916595" y="11969"/>
                    <a:pt x="1918613" y="7463"/>
                    <a:pt x="1921875" y="4201"/>
                  </a:cubicBezTo>
                  <a:close/>
                  <a:moveTo>
                    <a:pt x="1694741" y="0"/>
                  </a:moveTo>
                  <a:lnTo>
                    <a:pt x="1729896" y="0"/>
                  </a:lnTo>
                  <a:lnTo>
                    <a:pt x="1725064" y="11667"/>
                  </a:lnTo>
                  <a:cubicBezTo>
                    <a:pt x="1721802" y="14929"/>
                    <a:pt x="1717296" y="16946"/>
                    <a:pt x="1712318" y="16946"/>
                  </a:cubicBezTo>
                  <a:cubicBezTo>
                    <a:pt x="1707341" y="16946"/>
                    <a:pt x="1702835" y="14929"/>
                    <a:pt x="1699574" y="11667"/>
                  </a:cubicBezTo>
                  <a:close/>
                  <a:moveTo>
                    <a:pt x="1586594" y="0"/>
                  </a:moveTo>
                  <a:lnTo>
                    <a:pt x="1621749" y="0"/>
                  </a:lnTo>
                  <a:lnTo>
                    <a:pt x="1616917" y="11667"/>
                  </a:lnTo>
                  <a:cubicBezTo>
                    <a:pt x="1613655" y="14929"/>
                    <a:pt x="1609149" y="16946"/>
                    <a:pt x="1604171" y="16946"/>
                  </a:cubicBezTo>
                  <a:cubicBezTo>
                    <a:pt x="1599194" y="16946"/>
                    <a:pt x="1594688" y="14929"/>
                    <a:pt x="1591427" y="11667"/>
                  </a:cubicBezTo>
                  <a:close/>
                  <a:moveTo>
                    <a:pt x="1328245" y="0"/>
                  </a:moveTo>
                  <a:lnTo>
                    <a:pt x="1363400" y="0"/>
                  </a:lnTo>
                  <a:lnTo>
                    <a:pt x="1358568" y="11667"/>
                  </a:lnTo>
                  <a:cubicBezTo>
                    <a:pt x="1355306" y="14929"/>
                    <a:pt x="1350800" y="16946"/>
                    <a:pt x="1345823" y="16946"/>
                  </a:cubicBezTo>
                  <a:cubicBezTo>
                    <a:pt x="1340846" y="16946"/>
                    <a:pt x="1336340" y="14929"/>
                    <a:pt x="1333078" y="11667"/>
                  </a:cubicBezTo>
                  <a:close/>
                  <a:moveTo>
                    <a:pt x="636977" y="0"/>
                  </a:moveTo>
                  <a:lnTo>
                    <a:pt x="660780" y="0"/>
                  </a:lnTo>
                  <a:lnTo>
                    <a:pt x="648878" y="4930"/>
                  </a:lnTo>
                  <a:close/>
                </a:path>
              </a:pathLst>
            </a:custGeom>
            <a:solidFill>
              <a:schemeClr val="lt1">
                <a:alpha val="40000"/>
              </a:schemeClr>
            </a:solidFill>
            <a:ln>
              <a:noFill/>
            </a:ln>
          </p:spPr>
          <p:txBody>
            <a:bodyPr spcFirstLastPara="1" wrap="square" lIns="91433" tIns="45700" rIns="91433" bIns="45700" anchor="ctr" anchorCtr="0">
              <a:noAutofit/>
            </a:bodyPr>
            <a:lstStyle/>
            <a:p>
              <a:pPr algn="ctr"/>
              <a:endParaRPr sz="1867">
                <a:solidFill>
                  <a:schemeClr val="lt1"/>
                </a:solidFill>
                <a:latin typeface="Calibri"/>
                <a:ea typeface="Calibri"/>
                <a:cs typeface="Calibri"/>
                <a:sym typeface="Calibri"/>
              </a:endParaRPr>
            </a:p>
          </p:txBody>
        </p:sp>
        <p:sp>
          <p:nvSpPr>
            <p:cNvPr id="165" name="Google Shape;165;p29"/>
            <p:cNvSpPr/>
            <p:nvPr/>
          </p:nvSpPr>
          <p:spPr>
            <a:xfrm>
              <a:off x="0" y="2390523"/>
              <a:ext cx="611491" cy="1421482"/>
            </a:xfrm>
            <a:custGeom>
              <a:avLst/>
              <a:gdLst/>
              <a:ahLst/>
              <a:cxnLst/>
              <a:rect l="l" t="t" r="r" b="b"/>
              <a:pathLst>
                <a:path w="611491" h="1429512" extrusionOk="0">
                  <a:moveTo>
                    <a:pt x="0" y="0"/>
                  </a:moveTo>
                  <a:lnTo>
                    <a:pt x="62526" y="22473"/>
                  </a:lnTo>
                  <a:cubicBezTo>
                    <a:pt x="133465" y="57262"/>
                    <a:pt x="193134" y="114099"/>
                    <a:pt x="241043" y="176817"/>
                  </a:cubicBezTo>
                  <a:cubicBezTo>
                    <a:pt x="333958" y="204691"/>
                    <a:pt x="425711" y="231405"/>
                    <a:pt x="497720" y="299929"/>
                  </a:cubicBezTo>
                  <a:cubicBezTo>
                    <a:pt x="569730" y="369616"/>
                    <a:pt x="619671" y="476468"/>
                    <a:pt x="610380" y="577513"/>
                  </a:cubicBezTo>
                  <a:cubicBezTo>
                    <a:pt x="601088" y="676235"/>
                    <a:pt x="515142" y="767989"/>
                    <a:pt x="458232" y="845805"/>
                  </a:cubicBezTo>
                  <a:cubicBezTo>
                    <a:pt x="457070" y="846967"/>
                    <a:pt x="457070" y="848128"/>
                    <a:pt x="455909" y="848128"/>
                  </a:cubicBezTo>
                  <a:cubicBezTo>
                    <a:pt x="432680" y="880648"/>
                    <a:pt x="416420" y="916653"/>
                    <a:pt x="407128" y="956142"/>
                  </a:cubicBezTo>
                  <a:cubicBezTo>
                    <a:pt x="403644" y="968918"/>
                    <a:pt x="401321" y="980532"/>
                    <a:pt x="396675" y="993308"/>
                  </a:cubicBezTo>
                  <a:cubicBezTo>
                    <a:pt x="362994" y="1101322"/>
                    <a:pt x="308406" y="1201205"/>
                    <a:pt x="230590" y="1283668"/>
                  </a:cubicBezTo>
                  <a:cubicBezTo>
                    <a:pt x="170921" y="1347256"/>
                    <a:pt x="92143" y="1398432"/>
                    <a:pt x="7730" y="1427579"/>
                  </a:cubicBezTo>
                  <a:lnTo>
                    <a:pt x="0" y="1429512"/>
                  </a:lnTo>
                  <a:close/>
                </a:path>
              </a:pathLst>
            </a:custGeom>
            <a:solidFill>
              <a:schemeClr val="lt1">
                <a:alpha val="20000"/>
              </a:schemeClr>
            </a:solidFill>
            <a:ln>
              <a:noFill/>
            </a:ln>
          </p:spPr>
          <p:txBody>
            <a:bodyPr spcFirstLastPara="1" wrap="square" lIns="91433" tIns="45700" rIns="91433" bIns="45700" anchor="ctr" anchorCtr="0">
              <a:noAutofit/>
            </a:bodyPr>
            <a:lstStyle/>
            <a:p>
              <a:pPr algn="ctr"/>
              <a:endParaRPr sz="1867">
                <a:solidFill>
                  <a:schemeClr val="lt1"/>
                </a:solidFill>
                <a:latin typeface="Calibri"/>
                <a:ea typeface="Calibri"/>
                <a:cs typeface="Calibri"/>
                <a:sym typeface="Calibri"/>
              </a:endParaRPr>
            </a:p>
          </p:txBody>
        </p:sp>
        <p:sp>
          <p:nvSpPr>
            <p:cNvPr id="166" name="Google Shape;166;p29"/>
            <p:cNvSpPr/>
            <p:nvPr/>
          </p:nvSpPr>
          <p:spPr>
            <a:xfrm>
              <a:off x="3792772" y="0"/>
              <a:ext cx="2423863" cy="1343767"/>
            </a:xfrm>
            <a:custGeom>
              <a:avLst/>
              <a:gdLst/>
              <a:ahLst/>
              <a:cxnLst/>
              <a:rect l="l" t="t" r="r" b="b"/>
              <a:pathLst>
                <a:path w="3015964" h="1681468" extrusionOk="0">
                  <a:moveTo>
                    <a:pt x="37089" y="0"/>
                  </a:moveTo>
                  <a:lnTo>
                    <a:pt x="3014022" y="0"/>
                  </a:lnTo>
                  <a:lnTo>
                    <a:pt x="3015964" y="52718"/>
                  </a:lnTo>
                  <a:cubicBezTo>
                    <a:pt x="3014020" y="116767"/>
                    <a:pt x="3003328" y="182440"/>
                    <a:pt x="2982682" y="249186"/>
                  </a:cubicBezTo>
                  <a:cubicBezTo>
                    <a:pt x="2816250" y="780974"/>
                    <a:pt x="2269424" y="1021163"/>
                    <a:pt x="1789950" y="1181800"/>
                  </a:cubicBezTo>
                  <a:cubicBezTo>
                    <a:pt x="1704900" y="1210572"/>
                    <a:pt x="1618927" y="1242781"/>
                    <a:pt x="1536391" y="1275909"/>
                  </a:cubicBezTo>
                  <a:cubicBezTo>
                    <a:pt x="1442962" y="1315327"/>
                    <a:pt x="1325233" y="1362965"/>
                    <a:pt x="1257206" y="1431287"/>
                  </a:cubicBezTo>
                  <a:cubicBezTo>
                    <a:pt x="1165891" y="1524673"/>
                    <a:pt x="1138606" y="1633376"/>
                    <a:pt x="990871" y="1669291"/>
                  </a:cubicBezTo>
                  <a:cubicBezTo>
                    <a:pt x="855624" y="1706711"/>
                    <a:pt x="704676" y="1651532"/>
                    <a:pt x="584900" y="1589975"/>
                  </a:cubicBezTo>
                  <a:cubicBezTo>
                    <a:pt x="340993" y="1469377"/>
                    <a:pt x="110379" y="1251058"/>
                    <a:pt x="32440" y="985257"/>
                  </a:cubicBezTo>
                  <a:cubicBezTo>
                    <a:pt x="-35009" y="762780"/>
                    <a:pt x="10420" y="524511"/>
                    <a:pt x="98094" y="314136"/>
                  </a:cubicBezTo>
                  <a:cubicBezTo>
                    <a:pt x="73927" y="211903"/>
                    <a:pt x="49528" y="110530"/>
                    <a:pt x="37491" y="8555"/>
                  </a:cubicBezTo>
                  <a:close/>
                </a:path>
              </a:pathLst>
            </a:custGeom>
            <a:solidFill>
              <a:schemeClr val="lt1">
                <a:alpha val="9803"/>
              </a:schemeClr>
            </a:solidFill>
            <a:ln>
              <a:noFill/>
            </a:ln>
          </p:spPr>
          <p:txBody>
            <a:bodyPr spcFirstLastPara="1" wrap="square" lIns="91433" tIns="45700" rIns="91433" bIns="45700" anchor="ctr" anchorCtr="0">
              <a:noAutofit/>
            </a:bodyPr>
            <a:lstStyle/>
            <a:p>
              <a:pPr algn="ctr"/>
              <a:endParaRPr sz="1867">
                <a:solidFill>
                  <a:schemeClr val="lt1"/>
                </a:solidFill>
                <a:latin typeface="Calibri"/>
                <a:ea typeface="Calibri"/>
                <a:cs typeface="Calibri"/>
                <a:sym typeface="Calibri"/>
              </a:endParaRPr>
            </a:p>
          </p:txBody>
        </p:sp>
        <p:sp>
          <p:nvSpPr>
            <p:cNvPr id="167" name="Google Shape;167;p29"/>
            <p:cNvSpPr/>
            <p:nvPr/>
          </p:nvSpPr>
          <p:spPr>
            <a:xfrm>
              <a:off x="10946850" y="0"/>
              <a:ext cx="1242102" cy="2620884"/>
            </a:xfrm>
            <a:custGeom>
              <a:avLst/>
              <a:gdLst/>
              <a:ahLst/>
              <a:cxnLst/>
              <a:rect l="l" t="t" r="r" b="b"/>
              <a:pathLst>
                <a:path w="1242102" h="2635689" extrusionOk="0">
                  <a:moveTo>
                    <a:pt x="48089" y="0"/>
                  </a:moveTo>
                  <a:lnTo>
                    <a:pt x="1242102" y="0"/>
                  </a:lnTo>
                  <a:lnTo>
                    <a:pt x="1242102" y="2546285"/>
                  </a:lnTo>
                  <a:lnTo>
                    <a:pt x="1169982" y="2578052"/>
                  </a:lnTo>
                  <a:cubicBezTo>
                    <a:pt x="865271" y="2683266"/>
                    <a:pt x="526660" y="2655949"/>
                    <a:pt x="289259" y="2399682"/>
                  </a:cubicBezTo>
                  <a:cubicBezTo>
                    <a:pt x="-88067" y="1989654"/>
                    <a:pt x="-22664" y="1395994"/>
                    <a:pt x="77957" y="900439"/>
                  </a:cubicBezTo>
                  <a:cubicBezTo>
                    <a:pt x="95565" y="812397"/>
                    <a:pt x="110658" y="721838"/>
                    <a:pt x="123236" y="633796"/>
                  </a:cubicBezTo>
                  <a:cubicBezTo>
                    <a:pt x="135813" y="533175"/>
                    <a:pt x="153422" y="407400"/>
                    <a:pt x="128267" y="314326"/>
                  </a:cubicBezTo>
                  <a:cubicBezTo>
                    <a:pt x="97452" y="204273"/>
                    <a:pt x="31970" y="130812"/>
                    <a:pt x="44729" y="16426"/>
                  </a:cubicBezTo>
                  <a:close/>
                </a:path>
              </a:pathLst>
            </a:custGeom>
            <a:solidFill>
              <a:schemeClr val="lt1">
                <a:alpha val="9803"/>
              </a:schemeClr>
            </a:solidFill>
            <a:ln>
              <a:noFill/>
            </a:ln>
          </p:spPr>
          <p:txBody>
            <a:bodyPr spcFirstLastPara="1" wrap="square" lIns="91433" tIns="45700" rIns="91433" bIns="45700" anchor="ctr" anchorCtr="0">
              <a:noAutofit/>
            </a:bodyPr>
            <a:lstStyle/>
            <a:p>
              <a:pPr algn="ctr"/>
              <a:endParaRPr sz="1867">
                <a:solidFill>
                  <a:schemeClr val="lt1"/>
                </a:solidFill>
                <a:latin typeface="Calibri"/>
                <a:ea typeface="Calibri"/>
                <a:cs typeface="Calibri"/>
                <a:sym typeface="Calibri"/>
              </a:endParaRPr>
            </a:p>
          </p:txBody>
        </p:sp>
        <p:sp>
          <p:nvSpPr>
            <p:cNvPr id="168" name="Google Shape;168;p29"/>
            <p:cNvSpPr/>
            <p:nvPr/>
          </p:nvSpPr>
          <p:spPr>
            <a:xfrm>
              <a:off x="0" y="0"/>
              <a:ext cx="1577788" cy="980141"/>
            </a:xfrm>
            <a:custGeom>
              <a:avLst/>
              <a:gdLst/>
              <a:ahLst/>
              <a:cxnLst/>
              <a:rect l="l" t="t" r="r" b="b"/>
              <a:pathLst>
                <a:path w="1471018" h="795676" extrusionOk="0">
                  <a:moveTo>
                    <a:pt x="117137" y="759920"/>
                  </a:moveTo>
                  <a:cubicBezTo>
                    <a:pt x="121315" y="761059"/>
                    <a:pt x="125872" y="764097"/>
                    <a:pt x="130429" y="768654"/>
                  </a:cubicBezTo>
                  <a:cubicBezTo>
                    <a:pt x="139543" y="777769"/>
                    <a:pt x="133467" y="786883"/>
                    <a:pt x="124353" y="792959"/>
                  </a:cubicBezTo>
                  <a:cubicBezTo>
                    <a:pt x="118277" y="795997"/>
                    <a:pt x="106124" y="799035"/>
                    <a:pt x="100048" y="786883"/>
                  </a:cubicBezTo>
                  <a:cubicBezTo>
                    <a:pt x="93972" y="771692"/>
                    <a:pt x="97010" y="765616"/>
                    <a:pt x="106124" y="762578"/>
                  </a:cubicBezTo>
                  <a:cubicBezTo>
                    <a:pt x="109162" y="759540"/>
                    <a:pt x="112960" y="758781"/>
                    <a:pt x="117137" y="759920"/>
                  </a:cubicBezTo>
                  <a:close/>
                  <a:moveTo>
                    <a:pt x="220419" y="753844"/>
                  </a:moveTo>
                  <a:cubicBezTo>
                    <a:pt x="224596" y="754983"/>
                    <a:pt x="229153" y="758021"/>
                    <a:pt x="233710" y="762578"/>
                  </a:cubicBezTo>
                  <a:cubicBezTo>
                    <a:pt x="242824" y="771692"/>
                    <a:pt x="236748" y="780807"/>
                    <a:pt x="227634" y="786883"/>
                  </a:cubicBezTo>
                  <a:cubicBezTo>
                    <a:pt x="221557" y="789921"/>
                    <a:pt x="209405" y="792959"/>
                    <a:pt x="203329" y="780807"/>
                  </a:cubicBezTo>
                  <a:cubicBezTo>
                    <a:pt x="197253" y="768654"/>
                    <a:pt x="197253" y="762578"/>
                    <a:pt x="209405" y="756502"/>
                  </a:cubicBezTo>
                  <a:cubicBezTo>
                    <a:pt x="212443" y="753464"/>
                    <a:pt x="216241" y="752705"/>
                    <a:pt x="220419" y="753844"/>
                  </a:cubicBezTo>
                  <a:close/>
                  <a:moveTo>
                    <a:pt x="25999" y="741691"/>
                  </a:moveTo>
                  <a:cubicBezTo>
                    <a:pt x="30176" y="742830"/>
                    <a:pt x="34733" y="745868"/>
                    <a:pt x="39290" y="750425"/>
                  </a:cubicBezTo>
                  <a:cubicBezTo>
                    <a:pt x="48404" y="759540"/>
                    <a:pt x="42328" y="768654"/>
                    <a:pt x="33214" y="774730"/>
                  </a:cubicBezTo>
                  <a:cubicBezTo>
                    <a:pt x="27138" y="777768"/>
                    <a:pt x="14985" y="780806"/>
                    <a:pt x="8909" y="768654"/>
                  </a:cubicBezTo>
                  <a:cubicBezTo>
                    <a:pt x="2834" y="756501"/>
                    <a:pt x="5872" y="750425"/>
                    <a:pt x="14985" y="744349"/>
                  </a:cubicBezTo>
                  <a:cubicBezTo>
                    <a:pt x="18023" y="741311"/>
                    <a:pt x="21821" y="740552"/>
                    <a:pt x="25999" y="741691"/>
                  </a:cubicBezTo>
                  <a:close/>
                  <a:moveTo>
                    <a:pt x="329796" y="735615"/>
                  </a:moveTo>
                  <a:cubicBezTo>
                    <a:pt x="333974" y="736754"/>
                    <a:pt x="338531" y="739792"/>
                    <a:pt x="343088" y="744349"/>
                  </a:cubicBezTo>
                  <a:cubicBezTo>
                    <a:pt x="352202" y="753463"/>
                    <a:pt x="346126" y="762578"/>
                    <a:pt x="337012" y="768654"/>
                  </a:cubicBezTo>
                  <a:cubicBezTo>
                    <a:pt x="330935" y="771692"/>
                    <a:pt x="318783" y="774730"/>
                    <a:pt x="312707" y="762578"/>
                  </a:cubicBezTo>
                  <a:cubicBezTo>
                    <a:pt x="306631" y="747387"/>
                    <a:pt x="306631" y="741311"/>
                    <a:pt x="318783" y="738273"/>
                  </a:cubicBezTo>
                  <a:cubicBezTo>
                    <a:pt x="321821" y="735235"/>
                    <a:pt x="325619" y="734476"/>
                    <a:pt x="329796" y="735615"/>
                  </a:cubicBezTo>
                  <a:close/>
                  <a:moveTo>
                    <a:pt x="442198" y="702197"/>
                  </a:moveTo>
                  <a:cubicBezTo>
                    <a:pt x="446375" y="703336"/>
                    <a:pt x="450932" y="706374"/>
                    <a:pt x="455488" y="710931"/>
                  </a:cubicBezTo>
                  <a:cubicBezTo>
                    <a:pt x="464602" y="720045"/>
                    <a:pt x="458526" y="729160"/>
                    <a:pt x="449413" y="735236"/>
                  </a:cubicBezTo>
                  <a:cubicBezTo>
                    <a:pt x="443338" y="738274"/>
                    <a:pt x="431186" y="741312"/>
                    <a:pt x="425110" y="729160"/>
                  </a:cubicBezTo>
                  <a:cubicBezTo>
                    <a:pt x="419035" y="717007"/>
                    <a:pt x="422073" y="710931"/>
                    <a:pt x="431186" y="704855"/>
                  </a:cubicBezTo>
                  <a:cubicBezTo>
                    <a:pt x="434224" y="701817"/>
                    <a:pt x="438021" y="701058"/>
                    <a:pt x="442198" y="702197"/>
                  </a:cubicBezTo>
                  <a:close/>
                  <a:moveTo>
                    <a:pt x="542453" y="668778"/>
                  </a:moveTo>
                  <a:cubicBezTo>
                    <a:pt x="546631" y="669917"/>
                    <a:pt x="551188" y="672955"/>
                    <a:pt x="555745" y="677512"/>
                  </a:cubicBezTo>
                  <a:cubicBezTo>
                    <a:pt x="564859" y="686627"/>
                    <a:pt x="558783" y="695741"/>
                    <a:pt x="549669" y="701817"/>
                  </a:cubicBezTo>
                  <a:cubicBezTo>
                    <a:pt x="543593" y="704855"/>
                    <a:pt x="531440" y="707893"/>
                    <a:pt x="525364" y="695741"/>
                  </a:cubicBezTo>
                  <a:cubicBezTo>
                    <a:pt x="519291" y="683589"/>
                    <a:pt x="522328" y="677512"/>
                    <a:pt x="531440" y="671436"/>
                  </a:cubicBezTo>
                  <a:cubicBezTo>
                    <a:pt x="534478" y="668398"/>
                    <a:pt x="538276" y="667639"/>
                    <a:pt x="542453" y="668778"/>
                  </a:cubicBezTo>
                  <a:close/>
                  <a:moveTo>
                    <a:pt x="132328" y="650549"/>
                  </a:moveTo>
                  <a:cubicBezTo>
                    <a:pt x="136506" y="651688"/>
                    <a:pt x="141063" y="654726"/>
                    <a:pt x="145620" y="659283"/>
                  </a:cubicBezTo>
                  <a:cubicBezTo>
                    <a:pt x="154734" y="668398"/>
                    <a:pt x="148658" y="677512"/>
                    <a:pt x="139544" y="683588"/>
                  </a:cubicBezTo>
                  <a:cubicBezTo>
                    <a:pt x="133468" y="686626"/>
                    <a:pt x="121315" y="689664"/>
                    <a:pt x="115239" y="677512"/>
                  </a:cubicBezTo>
                  <a:cubicBezTo>
                    <a:pt x="109163" y="662321"/>
                    <a:pt x="112201" y="656245"/>
                    <a:pt x="121315" y="653207"/>
                  </a:cubicBezTo>
                  <a:cubicBezTo>
                    <a:pt x="124353" y="650169"/>
                    <a:pt x="128151" y="649410"/>
                    <a:pt x="132328" y="650549"/>
                  </a:cubicBezTo>
                  <a:close/>
                  <a:moveTo>
                    <a:pt x="642709" y="641435"/>
                  </a:moveTo>
                  <a:cubicBezTo>
                    <a:pt x="646887" y="642574"/>
                    <a:pt x="651444" y="645612"/>
                    <a:pt x="656001" y="650169"/>
                  </a:cubicBezTo>
                  <a:cubicBezTo>
                    <a:pt x="665115" y="659283"/>
                    <a:pt x="659039" y="668398"/>
                    <a:pt x="649925" y="674474"/>
                  </a:cubicBezTo>
                  <a:cubicBezTo>
                    <a:pt x="643849" y="677512"/>
                    <a:pt x="631696" y="680550"/>
                    <a:pt x="625620" y="668398"/>
                  </a:cubicBezTo>
                  <a:cubicBezTo>
                    <a:pt x="619544" y="653207"/>
                    <a:pt x="622582" y="647131"/>
                    <a:pt x="631696" y="644093"/>
                  </a:cubicBezTo>
                  <a:cubicBezTo>
                    <a:pt x="634734" y="641055"/>
                    <a:pt x="638532" y="640296"/>
                    <a:pt x="642709" y="641435"/>
                  </a:cubicBezTo>
                  <a:close/>
                  <a:moveTo>
                    <a:pt x="235618" y="641435"/>
                  </a:moveTo>
                  <a:cubicBezTo>
                    <a:pt x="239795" y="642574"/>
                    <a:pt x="244352" y="645612"/>
                    <a:pt x="248910" y="650169"/>
                  </a:cubicBezTo>
                  <a:cubicBezTo>
                    <a:pt x="258024" y="659283"/>
                    <a:pt x="251948" y="668398"/>
                    <a:pt x="242833" y="674474"/>
                  </a:cubicBezTo>
                  <a:cubicBezTo>
                    <a:pt x="236757" y="677512"/>
                    <a:pt x="224605" y="680550"/>
                    <a:pt x="218529" y="668398"/>
                  </a:cubicBezTo>
                  <a:cubicBezTo>
                    <a:pt x="215491" y="656245"/>
                    <a:pt x="215491" y="647131"/>
                    <a:pt x="224605" y="644093"/>
                  </a:cubicBezTo>
                  <a:cubicBezTo>
                    <a:pt x="227643" y="641055"/>
                    <a:pt x="231440" y="640296"/>
                    <a:pt x="235618" y="641435"/>
                  </a:cubicBezTo>
                  <a:close/>
                  <a:moveTo>
                    <a:pt x="338904" y="629283"/>
                  </a:moveTo>
                  <a:cubicBezTo>
                    <a:pt x="343081" y="630422"/>
                    <a:pt x="347639" y="633460"/>
                    <a:pt x="352196" y="638017"/>
                  </a:cubicBezTo>
                  <a:cubicBezTo>
                    <a:pt x="361310" y="647131"/>
                    <a:pt x="355234" y="656246"/>
                    <a:pt x="346120" y="662322"/>
                  </a:cubicBezTo>
                  <a:cubicBezTo>
                    <a:pt x="340044" y="665360"/>
                    <a:pt x="327891" y="668398"/>
                    <a:pt x="321815" y="656246"/>
                  </a:cubicBezTo>
                  <a:cubicBezTo>
                    <a:pt x="315739" y="641055"/>
                    <a:pt x="318777" y="634979"/>
                    <a:pt x="327891" y="631941"/>
                  </a:cubicBezTo>
                  <a:cubicBezTo>
                    <a:pt x="330929" y="628903"/>
                    <a:pt x="334726" y="628144"/>
                    <a:pt x="338904" y="629283"/>
                  </a:cubicBezTo>
                  <a:close/>
                  <a:moveTo>
                    <a:pt x="32070" y="601940"/>
                  </a:moveTo>
                  <a:cubicBezTo>
                    <a:pt x="36247" y="603079"/>
                    <a:pt x="40804" y="606117"/>
                    <a:pt x="45361" y="610674"/>
                  </a:cubicBezTo>
                  <a:cubicBezTo>
                    <a:pt x="54475" y="619788"/>
                    <a:pt x="48399" y="628903"/>
                    <a:pt x="39285" y="634979"/>
                  </a:cubicBezTo>
                  <a:cubicBezTo>
                    <a:pt x="33209" y="638017"/>
                    <a:pt x="21056" y="641055"/>
                    <a:pt x="14981" y="628903"/>
                  </a:cubicBezTo>
                  <a:cubicBezTo>
                    <a:pt x="8905" y="616750"/>
                    <a:pt x="11943" y="607636"/>
                    <a:pt x="21056" y="604598"/>
                  </a:cubicBezTo>
                  <a:cubicBezTo>
                    <a:pt x="24094" y="601560"/>
                    <a:pt x="27892" y="600801"/>
                    <a:pt x="32070" y="601940"/>
                  </a:cubicBezTo>
                  <a:close/>
                  <a:moveTo>
                    <a:pt x="752079" y="586750"/>
                  </a:moveTo>
                  <a:cubicBezTo>
                    <a:pt x="756257" y="587889"/>
                    <a:pt x="760814" y="590927"/>
                    <a:pt x="765371" y="595484"/>
                  </a:cubicBezTo>
                  <a:cubicBezTo>
                    <a:pt x="774485" y="604598"/>
                    <a:pt x="768409" y="613713"/>
                    <a:pt x="759295" y="619789"/>
                  </a:cubicBezTo>
                  <a:cubicBezTo>
                    <a:pt x="753218" y="622827"/>
                    <a:pt x="741066" y="625865"/>
                    <a:pt x="734990" y="613713"/>
                  </a:cubicBezTo>
                  <a:cubicBezTo>
                    <a:pt x="728914" y="601560"/>
                    <a:pt x="731952" y="595484"/>
                    <a:pt x="741066" y="589408"/>
                  </a:cubicBezTo>
                  <a:cubicBezTo>
                    <a:pt x="744104" y="586370"/>
                    <a:pt x="747902" y="585611"/>
                    <a:pt x="752079" y="586750"/>
                  </a:cubicBezTo>
                  <a:close/>
                  <a:moveTo>
                    <a:pt x="436123" y="583712"/>
                  </a:moveTo>
                  <a:cubicBezTo>
                    <a:pt x="440300" y="584851"/>
                    <a:pt x="444857" y="587889"/>
                    <a:pt x="449413" y="592446"/>
                  </a:cubicBezTo>
                  <a:cubicBezTo>
                    <a:pt x="458525" y="601560"/>
                    <a:pt x="452450" y="610675"/>
                    <a:pt x="443339" y="616751"/>
                  </a:cubicBezTo>
                  <a:cubicBezTo>
                    <a:pt x="437263" y="619789"/>
                    <a:pt x="425114" y="622827"/>
                    <a:pt x="419039" y="610675"/>
                  </a:cubicBezTo>
                  <a:cubicBezTo>
                    <a:pt x="416003" y="598522"/>
                    <a:pt x="416003" y="592446"/>
                    <a:pt x="425114" y="586370"/>
                  </a:cubicBezTo>
                  <a:cubicBezTo>
                    <a:pt x="428151" y="583332"/>
                    <a:pt x="431946" y="582573"/>
                    <a:pt x="436123" y="583712"/>
                  </a:cubicBezTo>
                  <a:close/>
                  <a:moveTo>
                    <a:pt x="548529" y="556370"/>
                  </a:moveTo>
                  <a:cubicBezTo>
                    <a:pt x="552707" y="557509"/>
                    <a:pt x="557264" y="560547"/>
                    <a:pt x="561821" y="565104"/>
                  </a:cubicBezTo>
                  <a:cubicBezTo>
                    <a:pt x="570935" y="574218"/>
                    <a:pt x="564859" y="583333"/>
                    <a:pt x="555745" y="589409"/>
                  </a:cubicBezTo>
                  <a:cubicBezTo>
                    <a:pt x="549669" y="592447"/>
                    <a:pt x="537516" y="595485"/>
                    <a:pt x="531440" y="583333"/>
                  </a:cubicBezTo>
                  <a:cubicBezTo>
                    <a:pt x="525364" y="571180"/>
                    <a:pt x="528402" y="565104"/>
                    <a:pt x="537516" y="559028"/>
                  </a:cubicBezTo>
                  <a:cubicBezTo>
                    <a:pt x="540554" y="555990"/>
                    <a:pt x="544352" y="555231"/>
                    <a:pt x="548529" y="556370"/>
                  </a:cubicBezTo>
                  <a:close/>
                  <a:moveTo>
                    <a:pt x="852335" y="550293"/>
                  </a:moveTo>
                  <a:cubicBezTo>
                    <a:pt x="856513" y="551432"/>
                    <a:pt x="861070" y="554470"/>
                    <a:pt x="865627" y="559027"/>
                  </a:cubicBezTo>
                  <a:cubicBezTo>
                    <a:pt x="874741" y="568141"/>
                    <a:pt x="868665" y="577256"/>
                    <a:pt x="859551" y="583332"/>
                  </a:cubicBezTo>
                  <a:cubicBezTo>
                    <a:pt x="853475" y="586370"/>
                    <a:pt x="841322" y="589408"/>
                    <a:pt x="835246" y="577256"/>
                  </a:cubicBezTo>
                  <a:cubicBezTo>
                    <a:pt x="829170" y="565103"/>
                    <a:pt x="832208" y="559027"/>
                    <a:pt x="841322" y="552951"/>
                  </a:cubicBezTo>
                  <a:cubicBezTo>
                    <a:pt x="844360" y="549913"/>
                    <a:pt x="848158" y="549154"/>
                    <a:pt x="852335" y="550293"/>
                  </a:cubicBezTo>
                  <a:close/>
                  <a:moveTo>
                    <a:pt x="667013" y="532065"/>
                  </a:moveTo>
                  <a:cubicBezTo>
                    <a:pt x="671191" y="533204"/>
                    <a:pt x="675748" y="536242"/>
                    <a:pt x="680305" y="540799"/>
                  </a:cubicBezTo>
                  <a:cubicBezTo>
                    <a:pt x="689419" y="549914"/>
                    <a:pt x="683343" y="559028"/>
                    <a:pt x="674229" y="565104"/>
                  </a:cubicBezTo>
                  <a:cubicBezTo>
                    <a:pt x="668153" y="568142"/>
                    <a:pt x="656000" y="571180"/>
                    <a:pt x="649924" y="559028"/>
                  </a:cubicBezTo>
                  <a:cubicBezTo>
                    <a:pt x="643848" y="546876"/>
                    <a:pt x="646886" y="540799"/>
                    <a:pt x="656000" y="534723"/>
                  </a:cubicBezTo>
                  <a:cubicBezTo>
                    <a:pt x="659038" y="531685"/>
                    <a:pt x="662836" y="530926"/>
                    <a:pt x="667013" y="532065"/>
                  </a:cubicBezTo>
                  <a:close/>
                  <a:moveTo>
                    <a:pt x="126251" y="532065"/>
                  </a:moveTo>
                  <a:cubicBezTo>
                    <a:pt x="130428" y="533204"/>
                    <a:pt x="134985" y="536242"/>
                    <a:pt x="139543" y="540799"/>
                  </a:cubicBezTo>
                  <a:cubicBezTo>
                    <a:pt x="148657" y="549914"/>
                    <a:pt x="142581" y="559028"/>
                    <a:pt x="133467" y="565104"/>
                  </a:cubicBezTo>
                  <a:cubicBezTo>
                    <a:pt x="127390" y="568142"/>
                    <a:pt x="115238" y="571180"/>
                    <a:pt x="109162" y="559028"/>
                  </a:cubicBezTo>
                  <a:cubicBezTo>
                    <a:pt x="103086" y="546876"/>
                    <a:pt x="103086" y="540799"/>
                    <a:pt x="115238" y="534723"/>
                  </a:cubicBezTo>
                  <a:cubicBezTo>
                    <a:pt x="118276" y="531685"/>
                    <a:pt x="122073" y="530926"/>
                    <a:pt x="126251" y="532065"/>
                  </a:cubicBezTo>
                  <a:close/>
                  <a:moveTo>
                    <a:pt x="226503" y="529027"/>
                  </a:moveTo>
                  <a:cubicBezTo>
                    <a:pt x="230680" y="530166"/>
                    <a:pt x="235237" y="533204"/>
                    <a:pt x="239794" y="537761"/>
                  </a:cubicBezTo>
                  <a:cubicBezTo>
                    <a:pt x="248908" y="546876"/>
                    <a:pt x="242832" y="555990"/>
                    <a:pt x="233718" y="562066"/>
                  </a:cubicBezTo>
                  <a:cubicBezTo>
                    <a:pt x="227641" y="565104"/>
                    <a:pt x="215490" y="568142"/>
                    <a:pt x="209414" y="555990"/>
                  </a:cubicBezTo>
                  <a:cubicBezTo>
                    <a:pt x="203338" y="540799"/>
                    <a:pt x="203338" y="534723"/>
                    <a:pt x="215490" y="531685"/>
                  </a:cubicBezTo>
                  <a:cubicBezTo>
                    <a:pt x="218528" y="528647"/>
                    <a:pt x="222325" y="527888"/>
                    <a:pt x="226503" y="529027"/>
                  </a:cubicBezTo>
                  <a:close/>
                  <a:moveTo>
                    <a:pt x="332836" y="519913"/>
                  </a:moveTo>
                  <a:cubicBezTo>
                    <a:pt x="337014" y="521052"/>
                    <a:pt x="341571" y="524090"/>
                    <a:pt x="346128" y="528647"/>
                  </a:cubicBezTo>
                  <a:cubicBezTo>
                    <a:pt x="355242" y="537761"/>
                    <a:pt x="349166" y="546876"/>
                    <a:pt x="340052" y="552952"/>
                  </a:cubicBezTo>
                  <a:cubicBezTo>
                    <a:pt x="333976" y="555990"/>
                    <a:pt x="321823" y="559028"/>
                    <a:pt x="315748" y="546876"/>
                  </a:cubicBezTo>
                  <a:cubicBezTo>
                    <a:pt x="309671" y="531685"/>
                    <a:pt x="312709" y="525609"/>
                    <a:pt x="321823" y="522571"/>
                  </a:cubicBezTo>
                  <a:cubicBezTo>
                    <a:pt x="324861" y="519533"/>
                    <a:pt x="328659" y="518774"/>
                    <a:pt x="332836" y="519913"/>
                  </a:cubicBezTo>
                  <a:close/>
                  <a:moveTo>
                    <a:pt x="7768" y="507761"/>
                  </a:moveTo>
                  <a:cubicBezTo>
                    <a:pt x="11946" y="508900"/>
                    <a:pt x="16503" y="511938"/>
                    <a:pt x="21060" y="516495"/>
                  </a:cubicBezTo>
                  <a:cubicBezTo>
                    <a:pt x="30174" y="525609"/>
                    <a:pt x="24098" y="534724"/>
                    <a:pt x="14984" y="540800"/>
                  </a:cubicBezTo>
                  <a:cubicBezTo>
                    <a:pt x="11946" y="542319"/>
                    <a:pt x="7388" y="543838"/>
                    <a:pt x="2831" y="543458"/>
                  </a:cubicBezTo>
                  <a:lnTo>
                    <a:pt x="0" y="541423"/>
                  </a:lnTo>
                  <a:lnTo>
                    <a:pt x="0" y="509636"/>
                  </a:lnTo>
                  <a:close/>
                  <a:moveTo>
                    <a:pt x="946515" y="486494"/>
                  </a:moveTo>
                  <a:cubicBezTo>
                    <a:pt x="950693" y="487633"/>
                    <a:pt x="955250" y="490671"/>
                    <a:pt x="959807" y="495228"/>
                  </a:cubicBezTo>
                  <a:cubicBezTo>
                    <a:pt x="968921" y="504343"/>
                    <a:pt x="962845" y="513457"/>
                    <a:pt x="953731" y="519533"/>
                  </a:cubicBezTo>
                  <a:cubicBezTo>
                    <a:pt x="947655" y="522571"/>
                    <a:pt x="935502" y="525609"/>
                    <a:pt x="929426" y="513457"/>
                  </a:cubicBezTo>
                  <a:cubicBezTo>
                    <a:pt x="923350" y="501305"/>
                    <a:pt x="926388" y="492190"/>
                    <a:pt x="935502" y="489152"/>
                  </a:cubicBezTo>
                  <a:cubicBezTo>
                    <a:pt x="938540" y="486114"/>
                    <a:pt x="942338" y="485355"/>
                    <a:pt x="946515" y="486494"/>
                  </a:cubicBezTo>
                  <a:close/>
                  <a:moveTo>
                    <a:pt x="457386" y="483456"/>
                  </a:moveTo>
                  <a:cubicBezTo>
                    <a:pt x="461563" y="484595"/>
                    <a:pt x="466121" y="487633"/>
                    <a:pt x="470679" y="492190"/>
                  </a:cubicBezTo>
                  <a:cubicBezTo>
                    <a:pt x="479793" y="501305"/>
                    <a:pt x="473717" y="510419"/>
                    <a:pt x="464601" y="516495"/>
                  </a:cubicBezTo>
                  <a:cubicBezTo>
                    <a:pt x="458525" y="519533"/>
                    <a:pt x="446374" y="522571"/>
                    <a:pt x="440300" y="510419"/>
                  </a:cubicBezTo>
                  <a:cubicBezTo>
                    <a:pt x="437261" y="495228"/>
                    <a:pt x="437261" y="489152"/>
                    <a:pt x="446374" y="486114"/>
                  </a:cubicBezTo>
                  <a:cubicBezTo>
                    <a:pt x="449412" y="483076"/>
                    <a:pt x="453209" y="482317"/>
                    <a:pt x="457386" y="483456"/>
                  </a:cubicBezTo>
                  <a:close/>
                  <a:moveTo>
                    <a:pt x="821954" y="456114"/>
                  </a:moveTo>
                  <a:cubicBezTo>
                    <a:pt x="826132" y="457253"/>
                    <a:pt x="830689" y="460291"/>
                    <a:pt x="835246" y="464848"/>
                  </a:cubicBezTo>
                  <a:cubicBezTo>
                    <a:pt x="844360" y="473963"/>
                    <a:pt x="838284" y="483077"/>
                    <a:pt x="829170" y="489153"/>
                  </a:cubicBezTo>
                  <a:cubicBezTo>
                    <a:pt x="823094" y="492191"/>
                    <a:pt x="810941" y="495229"/>
                    <a:pt x="804865" y="483077"/>
                  </a:cubicBezTo>
                  <a:cubicBezTo>
                    <a:pt x="798789" y="470925"/>
                    <a:pt x="801827" y="464848"/>
                    <a:pt x="810941" y="458772"/>
                  </a:cubicBezTo>
                  <a:cubicBezTo>
                    <a:pt x="813979" y="455734"/>
                    <a:pt x="817777" y="454975"/>
                    <a:pt x="821954" y="456114"/>
                  </a:cubicBezTo>
                  <a:close/>
                  <a:moveTo>
                    <a:pt x="584986" y="456114"/>
                  </a:moveTo>
                  <a:cubicBezTo>
                    <a:pt x="589164" y="457253"/>
                    <a:pt x="593721" y="460291"/>
                    <a:pt x="598278" y="464848"/>
                  </a:cubicBezTo>
                  <a:cubicBezTo>
                    <a:pt x="607392" y="473963"/>
                    <a:pt x="601316" y="483077"/>
                    <a:pt x="592202" y="489153"/>
                  </a:cubicBezTo>
                  <a:cubicBezTo>
                    <a:pt x="586125" y="492191"/>
                    <a:pt x="573973" y="495229"/>
                    <a:pt x="567897" y="483077"/>
                  </a:cubicBezTo>
                  <a:cubicBezTo>
                    <a:pt x="561821" y="467886"/>
                    <a:pt x="564859" y="461810"/>
                    <a:pt x="573973" y="458772"/>
                  </a:cubicBezTo>
                  <a:cubicBezTo>
                    <a:pt x="577011" y="455734"/>
                    <a:pt x="580809" y="454975"/>
                    <a:pt x="584986" y="456114"/>
                  </a:cubicBezTo>
                  <a:close/>
                  <a:moveTo>
                    <a:pt x="718660" y="443961"/>
                  </a:moveTo>
                  <a:cubicBezTo>
                    <a:pt x="722838" y="445100"/>
                    <a:pt x="727395" y="448138"/>
                    <a:pt x="731952" y="452695"/>
                  </a:cubicBezTo>
                  <a:cubicBezTo>
                    <a:pt x="741066" y="461809"/>
                    <a:pt x="734990" y="470924"/>
                    <a:pt x="725876" y="477000"/>
                  </a:cubicBezTo>
                  <a:cubicBezTo>
                    <a:pt x="719800" y="480038"/>
                    <a:pt x="707647" y="483076"/>
                    <a:pt x="701571" y="470924"/>
                  </a:cubicBezTo>
                  <a:cubicBezTo>
                    <a:pt x="695495" y="458771"/>
                    <a:pt x="698533" y="449657"/>
                    <a:pt x="707647" y="446619"/>
                  </a:cubicBezTo>
                  <a:cubicBezTo>
                    <a:pt x="710685" y="443581"/>
                    <a:pt x="714483" y="442822"/>
                    <a:pt x="718660" y="443961"/>
                  </a:cubicBezTo>
                  <a:close/>
                  <a:moveTo>
                    <a:pt x="1016390" y="425733"/>
                  </a:moveTo>
                  <a:cubicBezTo>
                    <a:pt x="1020567" y="426872"/>
                    <a:pt x="1025124" y="429910"/>
                    <a:pt x="1029681" y="434467"/>
                  </a:cubicBezTo>
                  <a:cubicBezTo>
                    <a:pt x="1038796" y="443582"/>
                    <a:pt x="1032720" y="452696"/>
                    <a:pt x="1023605" y="458772"/>
                  </a:cubicBezTo>
                  <a:cubicBezTo>
                    <a:pt x="1017529" y="461810"/>
                    <a:pt x="1005377" y="464848"/>
                    <a:pt x="999301" y="452696"/>
                  </a:cubicBezTo>
                  <a:cubicBezTo>
                    <a:pt x="993225" y="437505"/>
                    <a:pt x="999301" y="434467"/>
                    <a:pt x="1005377" y="428391"/>
                  </a:cubicBezTo>
                  <a:cubicBezTo>
                    <a:pt x="1008415" y="425353"/>
                    <a:pt x="1012213" y="424594"/>
                    <a:pt x="1016390" y="425733"/>
                  </a:cubicBezTo>
                  <a:close/>
                  <a:moveTo>
                    <a:pt x="250806" y="416619"/>
                  </a:moveTo>
                  <a:cubicBezTo>
                    <a:pt x="254983" y="417758"/>
                    <a:pt x="259540" y="420796"/>
                    <a:pt x="264098" y="425353"/>
                  </a:cubicBezTo>
                  <a:cubicBezTo>
                    <a:pt x="273212" y="434467"/>
                    <a:pt x="267136" y="443582"/>
                    <a:pt x="258022" y="449658"/>
                  </a:cubicBezTo>
                  <a:cubicBezTo>
                    <a:pt x="251944" y="452696"/>
                    <a:pt x="239793" y="455734"/>
                    <a:pt x="233717" y="443582"/>
                  </a:cubicBezTo>
                  <a:cubicBezTo>
                    <a:pt x="227641" y="431429"/>
                    <a:pt x="230679" y="425353"/>
                    <a:pt x="239793" y="419277"/>
                  </a:cubicBezTo>
                  <a:cubicBezTo>
                    <a:pt x="242831" y="416239"/>
                    <a:pt x="246628" y="415480"/>
                    <a:pt x="250806" y="416619"/>
                  </a:cubicBezTo>
                  <a:close/>
                  <a:moveTo>
                    <a:pt x="144467" y="416619"/>
                  </a:moveTo>
                  <a:cubicBezTo>
                    <a:pt x="148645" y="417758"/>
                    <a:pt x="153202" y="420796"/>
                    <a:pt x="157759" y="425353"/>
                  </a:cubicBezTo>
                  <a:cubicBezTo>
                    <a:pt x="166873" y="434467"/>
                    <a:pt x="160797" y="443582"/>
                    <a:pt x="151683" y="449658"/>
                  </a:cubicBezTo>
                  <a:cubicBezTo>
                    <a:pt x="145606" y="452696"/>
                    <a:pt x="133454" y="455734"/>
                    <a:pt x="127378" y="443582"/>
                  </a:cubicBezTo>
                  <a:cubicBezTo>
                    <a:pt x="121302" y="431429"/>
                    <a:pt x="124340" y="425353"/>
                    <a:pt x="133454" y="419277"/>
                  </a:cubicBezTo>
                  <a:cubicBezTo>
                    <a:pt x="136492" y="416239"/>
                    <a:pt x="140290" y="415480"/>
                    <a:pt x="144467" y="416619"/>
                  </a:cubicBezTo>
                  <a:close/>
                  <a:moveTo>
                    <a:pt x="29033" y="416619"/>
                  </a:moveTo>
                  <a:cubicBezTo>
                    <a:pt x="33210" y="417758"/>
                    <a:pt x="37767" y="420796"/>
                    <a:pt x="42324" y="425353"/>
                  </a:cubicBezTo>
                  <a:cubicBezTo>
                    <a:pt x="51438" y="434467"/>
                    <a:pt x="45362" y="443582"/>
                    <a:pt x="36248" y="449658"/>
                  </a:cubicBezTo>
                  <a:cubicBezTo>
                    <a:pt x="30173" y="452696"/>
                    <a:pt x="18020" y="455734"/>
                    <a:pt x="11944" y="443582"/>
                  </a:cubicBezTo>
                  <a:cubicBezTo>
                    <a:pt x="5868" y="431429"/>
                    <a:pt x="8906" y="425353"/>
                    <a:pt x="18020" y="419277"/>
                  </a:cubicBezTo>
                  <a:cubicBezTo>
                    <a:pt x="21058" y="416239"/>
                    <a:pt x="24855" y="415480"/>
                    <a:pt x="29033" y="416619"/>
                  </a:cubicBezTo>
                  <a:close/>
                  <a:moveTo>
                    <a:pt x="360172" y="410543"/>
                  </a:moveTo>
                  <a:cubicBezTo>
                    <a:pt x="364349" y="411682"/>
                    <a:pt x="368907" y="414720"/>
                    <a:pt x="373464" y="419277"/>
                  </a:cubicBezTo>
                  <a:cubicBezTo>
                    <a:pt x="382577" y="428392"/>
                    <a:pt x="376502" y="437506"/>
                    <a:pt x="367388" y="443582"/>
                  </a:cubicBezTo>
                  <a:cubicBezTo>
                    <a:pt x="361312" y="446620"/>
                    <a:pt x="349159" y="449658"/>
                    <a:pt x="343083" y="437506"/>
                  </a:cubicBezTo>
                  <a:cubicBezTo>
                    <a:pt x="337007" y="425354"/>
                    <a:pt x="340045" y="419277"/>
                    <a:pt x="349159" y="413201"/>
                  </a:cubicBezTo>
                  <a:cubicBezTo>
                    <a:pt x="352197" y="410163"/>
                    <a:pt x="355995" y="409404"/>
                    <a:pt x="360172" y="410543"/>
                  </a:cubicBezTo>
                  <a:close/>
                  <a:moveTo>
                    <a:pt x="1110570" y="389276"/>
                  </a:moveTo>
                  <a:cubicBezTo>
                    <a:pt x="1114748" y="390415"/>
                    <a:pt x="1119305" y="393453"/>
                    <a:pt x="1123862" y="398010"/>
                  </a:cubicBezTo>
                  <a:cubicBezTo>
                    <a:pt x="1132976" y="407124"/>
                    <a:pt x="1126900" y="416239"/>
                    <a:pt x="1117786" y="422315"/>
                  </a:cubicBezTo>
                  <a:cubicBezTo>
                    <a:pt x="1111710" y="425353"/>
                    <a:pt x="1099557" y="428391"/>
                    <a:pt x="1093481" y="416239"/>
                  </a:cubicBezTo>
                  <a:cubicBezTo>
                    <a:pt x="1087405" y="401048"/>
                    <a:pt x="1090443" y="394972"/>
                    <a:pt x="1099557" y="391934"/>
                  </a:cubicBezTo>
                  <a:cubicBezTo>
                    <a:pt x="1102595" y="388896"/>
                    <a:pt x="1106393" y="388137"/>
                    <a:pt x="1110570" y="389276"/>
                  </a:cubicBezTo>
                  <a:close/>
                  <a:moveTo>
                    <a:pt x="490806" y="383200"/>
                  </a:moveTo>
                  <a:cubicBezTo>
                    <a:pt x="494984" y="384339"/>
                    <a:pt x="499541" y="387377"/>
                    <a:pt x="504098" y="391934"/>
                  </a:cubicBezTo>
                  <a:cubicBezTo>
                    <a:pt x="513212" y="401048"/>
                    <a:pt x="507136" y="410163"/>
                    <a:pt x="498022" y="416239"/>
                  </a:cubicBezTo>
                  <a:cubicBezTo>
                    <a:pt x="491946" y="419277"/>
                    <a:pt x="479793" y="422315"/>
                    <a:pt x="473717" y="410163"/>
                  </a:cubicBezTo>
                  <a:cubicBezTo>
                    <a:pt x="467641" y="394972"/>
                    <a:pt x="470679" y="388896"/>
                    <a:pt x="479793" y="385858"/>
                  </a:cubicBezTo>
                  <a:cubicBezTo>
                    <a:pt x="482831" y="382820"/>
                    <a:pt x="486629" y="382061"/>
                    <a:pt x="490806" y="383200"/>
                  </a:cubicBezTo>
                  <a:close/>
                  <a:moveTo>
                    <a:pt x="900944" y="380162"/>
                  </a:moveTo>
                  <a:cubicBezTo>
                    <a:pt x="905122" y="381301"/>
                    <a:pt x="909679" y="384339"/>
                    <a:pt x="914236" y="388896"/>
                  </a:cubicBezTo>
                  <a:cubicBezTo>
                    <a:pt x="923350" y="398011"/>
                    <a:pt x="917274" y="407125"/>
                    <a:pt x="908160" y="413201"/>
                  </a:cubicBezTo>
                  <a:cubicBezTo>
                    <a:pt x="902084" y="416239"/>
                    <a:pt x="889931" y="419277"/>
                    <a:pt x="883855" y="407125"/>
                  </a:cubicBezTo>
                  <a:cubicBezTo>
                    <a:pt x="877779" y="394973"/>
                    <a:pt x="880817" y="388896"/>
                    <a:pt x="889931" y="382820"/>
                  </a:cubicBezTo>
                  <a:cubicBezTo>
                    <a:pt x="892969" y="379782"/>
                    <a:pt x="896767" y="379023"/>
                    <a:pt x="900944" y="380162"/>
                  </a:cubicBezTo>
                  <a:close/>
                  <a:moveTo>
                    <a:pt x="618404" y="361934"/>
                  </a:moveTo>
                  <a:cubicBezTo>
                    <a:pt x="622582" y="363073"/>
                    <a:pt x="627139" y="366111"/>
                    <a:pt x="631696" y="370668"/>
                  </a:cubicBezTo>
                  <a:cubicBezTo>
                    <a:pt x="640810" y="379783"/>
                    <a:pt x="634734" y="388897"/>
                    <a:pt x="625620" y="394973"/>
                  </a:cubicBezTo>
                  <a:cubicBezTo>
                    <a:pt x="619544" y="398011"/>
                    <a:pt x="607391" y="401049"/>
                    <a:pt x="601315" y="388897"/>
                  </a:cubicBezTo>
                  <a:cubicBezTo>
                    <a:pt x="595239" y="376744"/>
                    <a:pt x="598277" y="370668"/>
                    <a:pt x="607391" y="364592"/>
                  </a:cubicBezTo>
                  <a:cubicBezTo>
                    <a:pt x="610429" y="361554"/>
                    <a:pt x="614227" y="360795"/>
                    <a:pt x="618404" y="361934"/>
                  </a:cubicBezTo>
                  <a:close/>
                  <a:moveTo>
                    <a:pt x="749041" y="355858"/>
                  </a:moveTo>
                  <a:cubicBezTo>
                    <a:pt x="753219" y="356997"/>
                    <a:pt x="757776" y="360035"/>
                    <a:pt x="762333" y="364592"/>
                  </a:cubicBezTo>
                  <a:cubicBezTo>
                    <a:pt x="771447" y="373706"/>
                    <a:pt x="765371" y="382821"/>
                    <a:pt x="756257" y="388897"/>
                  </a:cubicBezTo>
                  <a:cubicBezTo>
                    <a:pt x="750181" y="391935"/>
                    <a:pt x="738028" y="394973"/>
                    <a:pt x="731952" y="382821"/>
                  </a:cubicBezTo>
                  <a:cubicBezTo>
                    <a:pt x="725876" y="367630"/>
                    <a:pt x="728914" y="361554"/>
                    <a:pt x="738028" y="358516"/>
                  </a:cubicBezTo>
                  <a:cubicBezTo>
                    <a:pt x="741066" y="355478"/>
                    <a:pt x="744864" y="354719"/>
                    <a:pt x="749041" y="355858"/>
                  </a:cubicBezTo>
                  <a:close/>
                  <a:moveTo>
                    <a:pt x="10801" y="334591"/>
                  </a:moveTo>
                  <a:cubicBezTo>
                    <a:pt x="14978" y="335730"/>
                    <a:pt x="19536" y="338768"/>
                    <a:pt x="24093" y="343325"/>
                  </a:cubicBezTo>
                  <a:cubicBezTo>
                    <a:pt x="33207" y="352440"/>
                    <a:pt x="24093" y="364592"/>
                    <a:pt x="18017" y="367630"/>
                  </a:cubicBezTo>
                  <a:cubicBezTo>
                    <a:pt x="14979" y="369149"/>
                    <a:pt x="10422" y="370668"/>
                    <a:pt x="5865" y="370288"/>
                  </a:cubicBezTo>
                  <a:lnTo>
                    <a:pt x="0" y="366073"/>
                  </a:lnTo>
                  <a:lnTo>
                    <a:pt x="0" y="337198"/>
                  </a:lnTo>
                  <a:close/>
                  <a:moveTo>
                    <a:pt x="1213864" y="313325"/>
                  </a:moveTo>
                  <a:cubicBezTo>
                    <a:pt x="1218042" y="314464"/>
                    <a:pt x="1222599" y="317502"/>
                    <a:pt x="1227156" y="322059"/>
                  </a:cubicBezTo>
                  <a:cubicBezTo>
                    <a:pt x="1236270" y="331173"/>
                    <a:pt x="1230194" y="340288"/>
                    <a:pt x="1221080" y="346364"/>
                  </a:cubicBezTo>
                  <a:cubicBezTo>
                    <a:pt x="1215004" y="349402"/>
                    <a:pt x="1202851" y="352440"/>
                    <a:pt x="1196775" y="340288"/>
                  </a:cubicBezTo>
                  <a:cubicBezTo>
                    <a:pt x="1190699" y="325097"/>
                    <a:pt x="1193737" y="319021"/>
                    <a:pt x="1202851" y="315983"/>
                  </a:cubicBezTo>
                  <a:cubicBezTo>
                    <a:pt x="1205889" y="312945"/>
                    <a:pt x="1209687" y="312186"/>
                    <a:pt x="1213864" y="313325"/>
                  </a:cubicBezTo>
                  <a:close/>
                  <a:moveTo>
                    <a:pt x="211313" y="313325"/>
                  </a:moveTo>
                  <a:cubicBezTo>
                    <a:pt x="215491" y="314464"/>
                    <a:pt x="220048" y="317502"/>
                    <a:pt x="224605" y="322059"/>
                  </a:cubicBezTo>
                  <a:cubicBezTo>
                    <a:pt x="233719" y="331173"/>
                    <a:pt x="227643" y="340288"/>
                    <a:pt x="218529" y="346364"/>
                  </a:cubicBezTo>
                  <a:cubicBezTo>
                    <a:pt x="212453" y="349402"/>
                    <a:pt x="200300" y="352440"/>
                    <a:pt x="194224" y="340288"/>
                  </a:cubicBezTo>
                  <a:cubicBezTo>
                    <a:pt x="188148" y="328135"/>
                    <a:pt x="191186" y="322059"/>
                    <a:pt x="200300" y="315983"/>
                  </a:cubicBezTo>
                  <a:cubicBezTo>
                    <a:pt x="203338" y="312945"/>
                    <a:pt x="207136" y="312186"/>
                    <a:pt x="211313" y="313325"/>
                  </a:cubicBezTo>
                  <a:close/>
                  <a:moveTo>
                    <a:pt x="314600" y="301172"/>
                  </a:moveTo>
                  <a:cubicBezTo>
                    <a:pt x="318778" y="302311"/>
                    <a:pt x="323335" y="305349"/>
                    <a:pt x="327892" y="309906"/>
                  </a:cubicBezTo>
                  <a:cubicBezTo>
                    <a:pt x="337006" y="319021"/>
                    <a:pt x="330930" y="328135"/>
                    <a:pt x="321816" y="334211"/>
                  </a:cubicBezTo>
                  <a:cubicBezTo>
                    <a:pt x="315740" y="337249"/>
                    <a:pt x="303587" y="340287"/>
                    <a:pt x="297511" y="328135"/>
                  </a:cubicBezTo>
                  <a:cubicBezTo>
                    <a:pt x="291435" y="315982"/>
                    <a:pt x="294473" y="309906"/>
                    <a:pt x="303587" y="303830"/>
                  </a:cubicBezTo>
                  <a:cubicBezTo>
                    <a:pt x="306625" y="300792"/>
                    <a:pt x="310423" y="300033"/>
                    <a:pt x="314600" y="301172"/>
                  </a:cubicBezTo>
                  <a:close/>
                  <a:moveTo>
                    <a:pt x="982972" y="298134"/>
                  </a:moveTo>
                  <a:cubicBezTo>
                    <a:pt x="987150" y="299273"/>
                    <a:pt x="991707" y="302311"/>
                    <a:pt x="996264" y="306868"/>
                  </a:cubicBezTo>
                  <a:cubicBezTo>
                    <a:pt x="1005378" y="315982"/>
                    <a:pt x="999302" y="325097"/>
                    <a:pt x="990188" y="331173"/>
                  </a:cubicBezTo>
                  <a:cubicBezTo>
                    <a:pt x="984111" y="334211"/>
                    <a:pt x="971959" y="337249"/>
                    <a:pt x="965883" y="325097"/>
                  </a:cubicBezTo>
                  <a:cubicBezTo>
                    <a:pt x="959807" y="312944"/>
                    <a:pt x="962845" y="306868"/>
                    <a:pt x="971959" y="300792"/>
                  </a:cubicBezTo>
                  <a:cubicBezTo>
                    <a:pt x="974997" y="297754"/>
                    <a:pt x="978795" y="296995"/>
                    <a:pt x="982972" y="298134"/>
                  </a:cubicBezTo>
                  <a:close/>
                  <a:moveTo>
                    <a:pt x="417898" y="298134"/>
                  </a:moveTo>
                  <a:cubicBezTo>
                    <a:pt x="422075" y="299273"/>
                    <a:pt x="426630" y="302311"/>
                    <a:pt x="431187" y="306868"/>
                  </a:cubicBezTo>
                  <a:cubicBezTo>
                    <a:pt x="440300" y="315982"/>
                    <a:pt x="434224" y="325097"/>
                    <a:pt x="425112" y="331173"/>
                  </a:cubicBezTo>
                  <a:cubicBezTo>
                    <a:pt x="419036" y="334211"/>
                    <a:pt x="406884" y="337249"/>
                    <a:pt x="400806" y="325097"/>
                  </a:cubicBezTo>
                  <a:cubicBezTo>
                    <a:pt x="394729" y="312944"/>
                    <a:pt x="394729" y="306868"/>
                    <a:pt x="406884" y="300792"/>
                  </a:cubicBezTo>
                  <a:cubicBezTo>
                    <a:pt x="409923" y="297754"/>
                    <a:pt x="413721" y="296995"/>
                    <a:pt x="417898" y="298134"/>
                  </a:cubicBezTo>
                  <a:close/>
                  <a:moveTo>
                    <a:pt x="858411" y="295096"/>
                  </a:moveTo>
                  <a:cubicBezTo>
                    <a:pt x="862589" y="296235"/>
                    <a:pt x="867146" y="299273"/>
                    <a:pt x="871703" y="303830"/>
                  </a:cubicBezTo>
                  <a:cubicBezTo>
                    <a:pt x="880817" y="312944"/>
                    <a:pt x="874741" y="322059"/>
                    <a:pt x="865627" y="328135"/>
                  </a:cubicBezTo>
                  <a:cubicBezTo>
                    <a:pt x="859550" y="331173"/>
                    <a:pt x="847398" y="334211"/>
                    <a:pt x="841322" y="322059"/>
                  </a:cubicBezTo>
                  <a:cubicBezTo>
                    <a:pt x="835246" y="309906"/>
                    <a:pt x="838284" y="303830"/>
                    <a:pt x="847398" y="297754"/>
                  </a:cubicBezTo>
                  <a:cubicBezTo>
                    <a:pt x="850436" y="294716"/>
                    <a:pt x="854234" y="293957"/>
                    <a:pt x="858411" y="295096"/>
                  </a:cubicBezTo>
                  <a:close/>
                  <a:moveTo>
                    <a:pt x="1095380" y="292058"/>
                  </a:moveTo>
                  <a:cubicBezTo>
                    <a:pt x="1099558" y="293197"/>
                    <a:pt x="1104115" y="296235"/>
                    <a:pt x="1108672" y="300792"/>
                  </a:cubicBezTo>
                  <a:cubicBezTo>
                    <a:pt x="1117786" y="309906"/>
                    <a:pt x="1111710" y="319021"/>
                    <a:pt x="1102596" y="325097"/>
                  </a:cubicBezTo>
                  <a:cubicBezTo>
                    <a:pt x="1096520" y="328135"/>
                    <a:pt x="1084367" y="331173"/>
                    <a:pt x="1078291" y="319021"/>
                  </a:cubicBezTo>
                  <a:cubicBezTo>
                    <a:pt x="1072215" y="303830"/>
                    <a:pt x="1075253" y="297754"/>
                    <a:pt x="1084367" y="294716"/>
                  </a:cubicBezTo>
                  <a:cubicBezTo>
                    <a:pt x="1087405" y="291678"/>
                    <a:pt x="1091203" y="290919"/>
                    <a:pt x="1095380" y="292058"/>
                  </a:cubicBezTo>
                  <a:close/>
                  <a:moveTo>
                    <a:pt x="108024" y="289020"/>
                  </a:moveTo>
                  <a:cubicBezTo>
                    <a:pt x="112201" y="290159"/>
                    <a:pt x="116759" y="293197"/>
                    <a:pt x="121316" y="297754"/>
                  </a:cubicBezTo>
                  <a:cubicBezTo>
                    <a:pt x="130429" y="306868"/>
                    <a:pt x="124354" y="315983"/>
                    <a:pt x="115240" y="322059"/>
                  </a:cubicBezTo>
                  <a:cubicBezTo>
                    <a:pt x="109164" y="325097"/>
                    <a:pt x="97011" y="328135"/>
                    <a:pt x="90935" y="315983"/>
                  </a:cubicBezTo>
                  <a:cubicBezTo>
                    <a:pt x="84859" y="300792"/>
                    <a:pt x="87897" y="294716"/>
                    <a:pt x="97011" y="291678"/>
                  </a:cubicBezTo>
                  <a:cubicBezTo>
                    <a:pt x="100049" y="288640"/>
                    <a:pt x="103846" y="287881"/>
                    <a:pt x="108024" y="289020"/>
                  </a:cubicBezTo>
                  <a:close/>
                  <a:moveTo>
                    <a:pt x="533338" y="270792"/>
                  </a:moveTo>
                  <a:cubicBezTo>
                    <a:pt x="537516" y="271931"/>
                    <a:pt x="542073" y="274969"/>
                    <a:pt x="546630" y="279526"/>
                  </a:cubicBezTo>
                  <a:cubicBezTo>
                    <a:pt x="555744" y="288640"/>
                    <a:pt x="549668" y="297755"/>
                    <a:pt x="540554" y="303831"/>
                  </a:cubicBezTo>
                  <a:cubicBezTo>
                    <a:pt x="534478" y="306869"/>
                    <a:pt x="522328" y="309907"/>
                    <a:pt x="516251" y="297755"/>
                  </a:cubicBezTo>
                  <a:cubicBezTo>
                    <a:pt x="510175" y="285602"/>
                    <a:pt x="513213" y="276488"/>
                    <a:pt x="522328" y="273450"/>
                  </a:cubicBezTo>
                  <a:cubicBezTo>
                    <a:pt x="525363" y="270412"/>
                    <a:pt x="529161" y="269653"/>
                    <a:pt x="533338" y="270792"/>
                  </a:cubicBezTo>
                  <a:close/>
                  <a:moveTo>
                    <a:pt x="633594" y="261678"/>
                  </a:moveTo>
                  <a:cubicBezTo>
                    <a:pt x="637772" y="262817"/>
                    <a:pt x="642329" y="265855"/>
                    <a:pt x="646886" y="270412"/>
                  </a:cubicBezTo>
                  <a:cubicBezTo>
                    <a:pt x="656000" y="279526"/>
                    <a:pt x="646886" y="291679"/>
                    <a:pt x="640810" y="294717"/>
                  </a:cubicBezTo>
                  <a:cubicBezTo>
                    <a:pt x="634734" y="297755"/>
                    <a:pt x="622581" y="300793"/>
                    <a:pt x="616505" y="288641"/>
                  </a:cubicBezTo>
                  <a:cubicBezTo>
                    <a:pt x="610429" y="276488"/>
                    <a:pt x="613467" y="267374"/>
                    <a:pt x="622581" y="264336"/>
                  </a:cubicBezTo>
                  <a:cubicBezTo>
                    <a:pt x="625619" y="261298"/>
                    <a:pt x="629417" y="260539"/>
                    <a:pt x="633594" y="261678"/>
                  </a:cubicBezTo>
                  <a:close/>
                  <a:moveTo>
                    <a:pt x="746003" y="258640"/>
                  </a:moveTo>
                  <a:cubicBezTo>
                    <a:pt x="750181" y="259779"/>
                    <a:pt x="754738" y="262817"/>
                    <a:pt x="759295" y="267374"/>
                  </a:cubicBezTo>
                  <a:cubicBezTo>
                    <a:pt x="768409" y="276488"/>
                    <a:pt x="759295" y="288641"/>
                    <a:pt x="753219" y="291679"/>
                  </a:cubicBezTo>
                  <a:cubicBezTo>
                    <a:pt x="747143" y="294717"/>
                    <a:pt x="734990" y="297755"/>
                    <a:pt x="728914" y="285603"/>
                  </a:cubicBezTo>
                  <a:cubicBezTo>
                    <a:pt x="722838" y="270412"/>
                    <a:pt x="725876" y="264336"/>
                    <a:pt x="734990" y="261298"/>
                  </a:cubicBezTo>
                  <a:cubicBezTo>
                    <a:pt x="738028" y="258260"/>
                    <a:pt x="741826" y="257500"/>
                    <a:pt x="746003" y="258640"/>
                  </a:cubicBezTo>
                  <a:close/>
                  <a:moveTo>
                    <a:pt x="1301968" y="225221"/>
                  </a:moveTo>
                  <a:cubicBezTo>
                    <a:pt x="1306146" y="226360"/>
                    <a:pt x="1310703" y="229398"/>
                    <a:pt x="1315260" y="233955"/>
                  </a:cubicBezTo>
                  <a:cubicBezTo>
                    <a:pt x="1324374" y="243069"/>
                    <a:pt x="1315260" y="255222"/>
                    <a:pt x="1309184" y="258260"/>
                  </a:cubicBezTo>
                  <a:cubicBezTo>
                    <a:pt x="1303107" y="261298"/>
                    <a:pt x="1290955" y="264336"/>
                    <a:pt x="1284879" y="252184"/>
                  </a:cubicBezTo>
                  <a:cubicBezTo>
                    <a:pt x="1278803" y="240031"/>
                    <a:pt x="1281841" y="233955"/>
                    <a:pt x="1290955" y="227879"/>
                  </a:cubicBezTo>
                  <a:cubicBezTo>
                    <a:pt x="1293993" y="224841"/>
                    <a:pt x="1297791" y="224081"/>
                    <a:pt x="1301968" y="225221"/>
                  </a:cubicBezTo>
                  <a:close/>
                  <a:moveTo>
                    <a:pt x="7756" y="225221"/>
                  </a:moveTo>
                  <a:cubicBezTo>
                    <a:pt x="11933" y="226360"/>
                    <a:pt x="16491" y="229398"/>
                    <a:pt x="21048" y="233955"/>
                  </a:cubicBezTo>
                  <a:cubicBezTo>
                    <a:pt x="30162" y="243069"/>
                    <a:pt x="21048" y="255222"/>
                    <a:pt x="14972" y="258260"/>
                  </a:cubicBezTo>
                  <a:cubicBezTo>
                    <a:pt x="11934" y="259779"/>
                    <a:pt x="7376" y="261298"/>
                    <a:pt x="2819" y="260918"/>
                  </a:cubicBezTo>
                  <a:lnTo>
                    <a:pt x="0" y="258892"/>
                  </a:lnTo>
                  <a:lnTo>
                    <a:pt x="0" y="227093"/>
                  </a:lnTo>
                  <a:close/>
                  <a:moveTo>
                    <a:pt x="180938" y="210031"/>
                  </a:moveTo>
                  <a:cubicBezTo>
                    <a:pt x="185115" y="211170"/>
                    <a:pt x="189672" y="214208"/>
                    <a:pt x="194229" y="218765"/>
                  </a:cubicBezTo>
                  <a:cubicBezTo>
                    <a:pt x="203343" y="227879"/>
                    <a:pt x="194229" y="240032"/>
                    <a:pt x="188153" y="243070"/>
                  </a:cubicBezTo>
                  <a:cubicBezTo>
                    <a:pt x="182077" y="246108"/>
                    <a:pt x="169925" y="249146"/>
                    <a:pt x="163849" y="236994"/>
                  </a:cubicBezTo>
                  <a:cubicBezTo>
                    <a:pt x="157773" y="224841"/>
                    <a:pt x="160811" y="215727"/>
                    <a:pt x="169925" y="212689"/>
                  </a:cubicBezTo>
                  <a:cubicBezTo>
                    <a:pt x="172962" y="209651"/>
                    <a:pt x="176760" y="208891"/>
                    <a:pt x="180938" y="210031"/>
                  </a:cubicBezTo>
                  <a:close/>
                  <a:moveTo>
                    <a:pt x="1183484" y="203954"/>
                  </a:moveTo>
                  <a:cubicBezTo>
                    <a:pt x="1187662" y="205093"/>
                    <a:pt x="1192219" y="208131"/>
                    <a:pt x="1196776" y="212688"/>
                  </a:cubicBezTo>
                  <a:cubicBezTo>
                    <a:pt x="1205890" y="221802"/>
                    <a:pt x="1199814" y="230917"/>
                    <a:pt x="1190700" y="236993"/>
                  </a:cubicBezTo>
                  <a:cubicBezTo>
                    <a:pt x="1184624" y="240031"/>
                    <a:pt x="1172471" y="243069"/>
                    <a:pt x="1166395" y="230917"/>
                  </a:cubicBezTo>
                  <a:cubicBezTo>
                    <a:pt x="1160319" y="218764"/>
                    <a:pt x="1160319" y="212688"/>
                    <a:pt x="1172471" y="206612"/>
                  </a:cubicBezTo>
                  <a:cubicBezTo>
                    <a:pt x="1175509" y="203574"/>
                    <a:pt x="1179307" y="202814"/>
                    <a:pt x="1183484" y="203954"/>
                  </a:cubicBezTo>
                  <a:close/>
                  <a:moveTo>
                    <a:pt x="946515" y="197878"/>
                  </a:moveTo>
                  <a:cubicBezTo>
                    <a:pt x="950693" y="199017"/>
                    <a:pt x="955250" y="202055"/>
                    <a:pt x="959807" y="206612"/>
                  </a:cubicBezTo>
                  <a:cubicBezTo>
                    <a:pt x="968921" y="215726"/>
                    <a:pt x="962845" y="224841"/>
                    <a:pt x="953731" y="230917"/>
                  </a:cubicBezTo>
                  <a:cubicBezTo>
                    <a:pt x="947655" y="233955"/>
                    <a:pt x="935502" y="236993"/>
                    <a:pt x="929426" y="224841"/>
                  </a:cubicBezTo>
                  <a:cubicBezTo>
                    <a:pt x="923350" y="209650"/>
                    <a:pt x="926388" y="203574"/>
                    <a:pt x="935502" y="200536"/>
                  </a:cubicBezTo>
                  <a:cubicBezTo>
                    <a:pt x="938540" y="197498"/>
                    <a:pt x="942338" y="196739"/>
                    <a:pt x="946515" y="197878"/>
                  </a:cubicBezTo>
                  <a:close/>
                  <a:moveTo>
                    <a:pt x="466501" y="197878"/>
                  </a:moveTo>
                  <a:cubicBezTo>
                    <a:pt x="470678" y="199017"/>
                    <a:pt x="475236" y="202055"/>
                    <a:pt x="479793" y="206612"/>
                  </a:cubicBezTo>
                  <a:cubicBezTo>
                    <a:pt x="488908" y="215726"/>
                    <a:pt x="479793" y="227879"/>
                    <a:pt x="473717" y="230917"/>
                  </a:cubicBezTo>
                  <a:cubicBezTo>
                    <a:pt x="467641" y="233955"/>
                    <a:pt x="455486" y="236993"/>
                    <a:pt x="449412" y="224841"/>
                  </a:cubicBezTo>
                  <a:cubicBezTo>
                    <a:pt x="443337" y="212688"/>
                    <a:pt x="446374" y="206612"/>
                    <a:pt x="455486" y="200536"/>
                  </a:cubicBezTo>
                  <a:cubicBezTo>
                    <a:pt x="458524" y="197498"/>
                    <a:pt x="462322" y="196739"/>
                    <a:pt x="466501" y="197878"/>
                  </a:cubicBezTo>
                  <a:close/>
                  <a:moveTo>
                    <a:pt x="323717" y="197878"/>
                  </a:moveTo>
                  <a:cubicBezTo>
                    <a:pt x="327895" y="199017"/>
                    <a:pt x="332452" y="202055"/>
                    <a:pt x="337009" y="206612"/>
                  </a:cubicBezTo>
                  <a:cubicBezTo>
                    <a:pt x="346123" y="215726"/>
                    <a:pt x="337009" y="227879"/>
                    <a:pt x="330933" y="230917"/>
                  </a:cubicBezTo>
                  <a:cubicBezTo>
                    <a:pt x="324857" y="233955"/>
                    <a:pt x="312704" y="236993"/>
                    <a:pt x="306628" y="224841"/>
                  </a:cubicBezTo>
                  <a:cubicBezTo>
                    <a:pt x="300552" y="209650"/>
                    <a:pt x="303590" y="203574"/>
                    <a:pt x="312704" y="200536"/>
                  </a:cubicBezTo>
                  <a:cubicBezTo>
                    <a:pt x="315742" y="197498"/>
                    <a:pt x="319540" y="196739"/>
                    <a:pt x="323717" y="197878"/>
                  </a:cubicBezTo>
                  <a:close/>
                  <a:moveTo>
                    <a:pt x="1074113" y="188764"/>
                  </a:moveTo>
                  <a:cubicBezTo>
                    <a:pt x="1078291" y="189903"/>
                    <a:pt x="1082848" y="192941"/>
                    <a:pt x="1087405" y="197498"/>
                  </a:cubicBezTo>
                  <a:cubicBezTo>
                    <a:pt x="1096519" y="206612"/>
                    <a:pt x="1087405" y="218765"/>
                    <a:pt x="1081329" y="221803"/>
                  </a:cubicBezTo>
                  <a:cubicBezTo>
                    <a:pt x="1075252" y="224841"/>
                    <a:pt x="1063100" y="227879"/>
                    <a:pt x="1057024" y="215727"/>
                  </a:cubicBezTo>
                  <a:cubicBezTo>
                    <a:pt x="1050948" y="200536"/>
                    <a:pt x="1053986" y="194460"/>
                    <a:pt x="1063100" y="191422"/>
                  </a:cubicBezTo>
                  <a:cubicBezTo>
                    <a:pt x="1066138" y="188384"/>
                    <a:pt x="1069936" y="187625"/>
                    <a:pt x="1074113" y="188764"/>
                  </a:cubicBezTo>
                  <a:close/>
                  <a:moveTo>
                    <a:pt x="846259" y="188764"/>
                  </a:moveTo>
                  <a:cubicBezTo>
                    <a:pt x="850437" y="189903"/>
                    <a:pt x="854994" y="192941"/>
                    <a:pt x="859551" y="197498"/>
                  </a:cubicBezTo>
                  <a:cubicBezTo>
                    <a:pt x="868665" y="206612"/>
                    <a:pt x="862589" y="215727"/>
                    <a:pt x="853475" y="221803"/>
                  </a:cubicBezTo>
                  <a:cubicBezTo>
                    <a:pt x="847399" y="224841"/>
                    <a:pt x="835246" y="227879"/>
                    <a:pt x="829170" y="215727"/>
                  </a:cubicBezTo>
                  <a:cubicBezTo>
                    <a:pt x="823094" y="203574"/>
                    <a:pt x="826132" y="194460"/>
                    <a:pt x="835246" y="191422"/>
                  </a:cubicBezTo>
                  <a:cubicBezTo>
                    <a:pt x="838284" y="188384"/>
                    <a:pt x="842082" y="187624"/>
                    <a:pt x="846259" y="188764"/>
                  </a:cubicBezTo>
                  <a:close/>
                  <a:moveTo>
                    <a:pt x="694356" y="164460"/>
                  </a:moveTo>
                  <a:cubicBezTo>
                    <a:pt x="698534" y="165599"/>
                    <a:pt x="703091" y="168637"/>
                    <a:pt x="707648" y="173194"/>
                  </a:cubicBezTo>
                  <a:cubicBezTo>
                    <a:pt x="716762" y="182308"/>
                    <a:pt x="710686" y="191423"/>
                    <a:pt x="701572" y="197499"/>
                  </a:cubicBezTo>
                  <a:cubicBezTo>
                    <a:pt x="695496" y="200537"/>
                    <a:pt x="683343" y="203575"/>
                    <a:pt x="677267" y="191423"/>
                  </a:cubicBezTo>
                  <a:cubicBezTo>
                    <a:pt x="671191" y="179270"/>
                    <a:pt x="674229" y="173194"/>
                    <a:pt x="683343" y="167118"/>
                  </a:cubicBezTo>
                  <a:cubicBezTo>
                    <a:pt x="686381" y="164080"/>
                    <a:pt x="690179" y="163321"/>
                    <a:pt x="694356" y="164460"/>
                  </a:cubicBezTo>
                  <a:close/>
                  <a:moveTo>
                    <a:pt x="77635" y="152307"/>
                  </a:moveTo>
                  <a:cubicBezTo>
                    <a:pt x="81812" y="153446"/>
                    <a:pt x="86370" y="156484"/>
                    <a:pt x="90926" y="161041"/>
                  </a:cubicBezTo>
                  <a:cubicBezTo>
                    <a:pt x="100040" y="170155"/>
                    <a:pt x="93964" y="179270"/>
                    <a:pt x="84851" y="185346"/>
                  </a:cubicBezTo>
                  <a:cubicBezTo>
                    <a:pt x="78775" y="188384"/>
                    <a:pt x="66622" y="191422"/>
                    <a:pt x="60546" y="179270"/>
                  </a:cubicBezTo>
                  <a:cubicBezTo>
                    <a:pt x="54470" y="167117"/>
                    <a:pt x="57508" y="158003"/>
                    <a:pt x="66622" y="154965"/>
                  </a:cubicBezTo>
                  <a:cubicBezTo>
                    <a:pt x="69660" y="151927"/>
                    <a:pt x="73457" y="151167"/>
                    <a:pt x="77635" y="152307"/>
                  </a:cubicBezTo>
                  <a:close/>
                  <a:moveTo>
                    <a:pt x="1377919" y="146231"/>
                  </a:moveTo>
                  <a:cubicBezTo>
                    <a:pt x="1382097" y="147370"/>
                    <a:pt x="1386654" y="150408"/>
                    <a:pt x="1391211" y="154965"/>
                  </a:cubicBezTo>
                  <a:cubicBezTo>
                    <a:pt x="1400325" y="164079"/>
                    <a:pt x="1394249" y="173194"/>
                    <a:pt x="1385135" y="179270"/>
                  </a:cubicBezTo>
                  <a:cubicBezTo>
                    <a:pt x="1379058" y="182308"/>
                    <a:pt x="1366906" y="185346"/>
                    <a:pt x="1360830" y="173194"/>
                  </a:cubicBezTo>
                  <a:cubicBezTo>
                    <a:pt x="1354754" y="161041"/>
                    <a:pt x="1357792" y="154965"/>
                    <a:pt x="1366906" y="148889"/>
                  </a:cubicBezTo>
                  <a:cubicBezTo>
                    <a:pt x="1369944" y="145851"/>
                    <a:pt x="1373742" y="145092"/>
                    <a:pt x="1377919" y="146231"/>
                  </a:cubicBezTo>
                  <a:close/>
                  <a:moveTo>
                    <a:pt x="588024" y="143193"/>
                  </a:moveTo>
                  <a:cubicBezTo>
                    <a:pt x="592202" y="144332"/>
                    <a:pt x="596759" y="147370"/>
                    <a:pt x="601316" y="151927"/>
                  </a:cubicBezTo>
                  <a:cubicBezTo>
                    <a:pt x="610430" y="161041"/>
                    <a:pt x="604354" y="170156"/>
                    <a:pt x="595240" y="176232"/>
                  </a:cubicBezTo>
                  <a:cubicBezTo>
                    <a:pt x="589164" y="179270"/>
                    <a:pt x="577011" y="182308"/>
                    <a:pt x="570935" y="170156"/>
                  </a:cubicBezTo>
                  <a:cubicBezTo>
                    <a:pt x="564859" y="154965"/>
                    <a:pt x="567897" y="148889"/>
                    <a:pt x="577011" y="145851"/>
                  </a:cubicBezTo>
                  <a:cubicBezTo>
                    <a:pt x="580049" y="142813"/>
                    <a:pt x="583847" y="142053"/>
                    <a:pt x="588024" y="143193"/>
                  </a:cubicBezTo>
                  <a:close/>
                  <a:moveTo>
                    <a:pt x="241687" y="128003"/>
                  </a:moveTo>
                  <a:cubicBezTo>
                    <a:pt x="245865" y="129142"/>
                    <a:pt x="250422" y="132180"/>
                    <a:pt x="254979" y="136737"/>
                  </a:cubicBezTo>
                  <a:cubicBezTo>
                    <a:pt x="264093" y="145851"/>
                    <a:pt x="258017" y="154966"/>
                    <a:pt x="248903" y="161042"/>
                  </a:cubicBezTo>
                  <a:cubicBezTo>
                    <a:pt x="242827" y="164080"/>
                    <a:pt x="230674" y="167118"/>
                    <a:pt x="224598" y="154966"/>
                  </a:cubicBezTo>
                  <a:cubicBezTo>
                    <a:pt x="218522" y="139775"/>
                    <a:pt x="221560" y="133699"/>
                    <a:pt x="230674" y="130661"/>
                  </a:cubicBezTo>
                  <a:cubicBezTo>
                    <a:pt x="233712" y="127623"/>
                    <a:pt x="237510" y="126864"/>
                    <a:pt x="241687" y="128003"/>
                  </a:cubicBezTo>
                  <a:close/>
                  <a:moveTo>
                    <a:pt x="1259435" y="124965"/>
                  </a:moveTo>
                  <a:cubicBezTo>
                    <a:pt x="1263613" y="126104"/>
                    <a:pt x="1268170" y="129142"/>
                    <a:pt x="1272727" y="133699"/>
                  </a:cubicBezTo>
                  <a:cubicBezTo>
                    <a:pt x="1281841" y="142813"/>
                    <a:pt x="1272727" y="154966"/>
                    <a:pt x="1266651" y="158004"/>
                  </a:cubicBezTo>
                  <a:cubicBezTo>
                    <a:pt x="1260575" y="161042"/>
                    <a:pt x="1248422" y="164080"/>
                    <a:pt x="1242346" y="151928"/>
                  </a:cubicBezTo>
                  <a:cubicBezTo>
                    <a:pt x="1236270" y="136737"/>
                    <a:pt x="1239308" y="130661"/>
                    <a:pt x="1248422" y="127623"/>
                  </a:cubicBezTo>
                  <a:cubicBezTo>
                    <a:pt x="1251460" y="124585"/>
                    <a:pt x="1255258" y="123825"/>
                    <a:pt x="1259435" y="124965"/>
                  </a:cubicBezTo>
                  <a:close/>
                  <a:moveTo>
                    <a:pt x="399672" y="118889"/>
                  </a:moveTo>
                  <a:cubicBezTo>
                    <a:pt x="403852" y="120028"/>
                    <a:pt x="408409" y="123066"/>
                    <a:pt x="412966" y="127623"/>
                  </a:cubicBezTo>
                  <a:cubicBezTo>
                    <a:pt x="422078" y="136737"/>
                    <a:pt x="416004" y="145852"/>
                    <a:pt x="406890" y="151928"/>
                  </a:cubicBezTo>
                  <a:cubicBezTo>
                    <a:pt x="400812" y="154966"/>
                    <a:pt x="388658" y="158004"/>
                    <a:pt x="382584" y="145852"/>
                  </a:cubicBezTo>
                  <a:cubicBezTo>
                    <a:pt x="376513" y="133699"/>
                    <a:pt x="379551" y="127623"/>
                    <a:pt x="388658" y="121547"/>
                  </a:cubicBezTo>
                  <a:cubicBezTo>
                    <a:pt x="391694" y="118509"/>
                    <a:pt x="395492" y="117750"/>
                    <a:pt x="399672" y="118889"/>
                  </a:cubicBezTo>
                  <a:close/>
                  <a:moveTo>
                    <a:pt x="1004238" y="112813"/>
                  </a:moveTo>
                  <a:cubicBezTo>
                    <a:pt x="1008416" y="113952"/>
                    <a:pt x="1012973" y="116990"/>
                    <a:pt x="1017530" y="121547"/>
                  </a:cubicBezTo>
                  <a:cubicBezTo>
                    <a:pt x="1026644" y="130661"/>
                    <a:pt x="1020568" y="139776"/>
                    <a:pt x="1011454" y="145852"/>
                  </a:cubicBezTo>
                  <a:cubicBezTo>
                    <a:pt x="1005378" y="148890"/>
                    <a:pt x="993225" y="151928"/>
                    <a:pt x="987149" y="139776"/>
                  </a:cubicBezTo>
                  <a:cubicBezTo>
                    <a:pt x="981073" y="127623"/>
                    <a:pt x="984111" y="121547"/>
                    <a:pt x="993225" y="115471"/>
                  </a:cubicBezTo>
                  <a:cubicBezTo>
                    <a:pt x="996263" y="112433"/>
                    <a:pt x="1000061" y="111674"/>
                    <a:pt x="1004238" y="112813"/>
                  </a:cubicBezTo>
                  <a:close/>
                  <a:moveTo>
                    <a:pt x="800688" y="97622"/>
                  </a:moveTo>
                  <a:cubicBezTo>
                    <a:pt x="804866" y="98761"/>
                    <a:pt x="809423" y="101799"/>
                    <a:pt x="813980" y="106356"/>
                  </a:cubicBezTo>
                  <a:cubicBezTo>
                    <a:pt x="823094" y="115470"/>
                    <a:pt x="817018" y="124585"/>
                    <a:pt x="807904" y="130661"/>
                  </a:cubicBezTo>
                  <a:cubicBezTo>
                    <a:pt x="801828" y="133699"/>
                    <a:pt x="789675" y="136737"/>
                    <a:pt x="783599" y="124585"/>
                  </a:cubicBezTo>
                  <a:cubicBezTo>
                    <a:pt x="777523" y="112432"/>
                    <a:pt x="780561" y="106356"/>
                    <a:pt x="789675" y="100280"/>
                  </a:cubicBezTo>
                  <a:cubicBezTo>
                    <a:pt x="792713" y="97242"/>
                    <a:pt x="796511" y="96482"/>
                    <a:pt x="800688" y="97622"/>
                  </a:cubicBezTo>
                  <a:close/>
                  <a:moveTo>
                    <a:pt x="1128799" y="85470"/>
                  </a:moveTo>
                  <a:cubicBezTo>
                    <a:pt x="1132976" y="86609"/>
                    <a:pt x="1137533" y="89647"/>
                    <a:pt x="1142090" y="94204"/>
                  </a:cubicBezTo>
                  <a:cubicBezTo>
                    <a:pt x="1151204" y="103318"/>
                    <a:pt x="1142090" y="115471"/>
                    <a:pt x="1136014" y="118509"/>
                  </a:cubicBezTo>
                  <a:cubicBezTo>
                    <a:pt x="1129938" y="121547"/>
                    <a:pt x="1117785" y="124585"/>
                    <a:pt x="1111709" y="112433"/>
                  </a:cubicBezTo>
                  <a:cubicBezTo>
                    <a:pt x="1105633" y="97242"/>
                    <a:pt x="1108671" y="91166"/>
                    <a:pt x="1117785" y="88128"/>
                  </a:cubicBezTo>
                  <a:cubicBezTo>
                    <a:pt x="1120824" y="85090"/>
                    <a:pt x="1124621" y="84331"/>
                    <a:pt x="1128799" y="85470"/>
                  </a:cubicBezTo>
                  <a:close/>
                  <a:moveTo>
                    <a:pt x="515112" y="85470"/>
                  </a:moveTo>
                  <a:cubicBezTo>
                    <a:pt x="519291" y="86609"/>
                    <a:pt x="523848" y="89647"/>
                    <a:pt x="528402" y="94204"/>
                  </a:cubicBezTo>
                  <a:cubicBezTo>
                    <a:pt x="537516" y="103318"/>
                    <a:pt x="531440" y="112433"/>
                    <a:pt x="522328" y="118509"/>
                  </a:cubicBezTo>
                  <a:cubicBezTo>
                    <a:pt x="516251" y="121547"/>
                    <a:pt x="504099" y="124585"/>
                    <a:pt x="498023" y="112433"/>
                  </a:cubicBezTo>
                  <a:cubicBezTo>
                    <a:pt x="491947" y="100280"/>
                    <a:pt x="491947" y="94204"/>
                    <a:pt x="504099" y="88128"/>
                  </a:cubicBezTo>
                  <a:cubicBezTo>
                    <a:pt x="507138" y="85090"/>
                    <a:pt x="510935" y="84331"/>
                    <a:pt x="515112" y="85470"/>
                  </a:cubicBezTo>
                  <a:close/>
                  <a:moveTo>
                    <a:pt x="682203" y="73318"/>
                  </a:moveTo>
                  <a:cubicBezTo>
                    <a:pt x="686381" y="74457"/>
                    <a:pt x="690938" y="77495"/>
                    <a:pt x="695495" y="82052"/>
                  </a:cubicBezTo>
                  <a:cubicBezTo>
                    <a:pt x="704609" y="91166"/>
                    <a:pt x="698533" y="100281"/>
                    <a:pt x="689419" y="106357"/>
                  </a:cubicBezTo>
                  <a:cubicBezTo>
                    <a:pt x="683343" y="109395"/>
                    <a:pt x="671190" y="112433"/>
                    <a:pt x="665114" y="100281"/>
                  </a:cubicBezTo>
                  <a:cubicBezTo>
                    <a:pt x="659038" y="88128"/>
                    <a:pt x="662076" y="79014"/>
                    <a:pt x="671190" y="75976"/>
                  </a:cubicBezTo>
                  <a:cubicBezTo>
                    <a:pt x="674228" y="72938"/>
                    <a:pt x="678026" y="72178"/>
                    <a:pt x="682203" y="73318"/>
                  </a:cubicBezTo>
                  <a:close/>
                  <a:moveTo>
                    <a:pt x="159669" y="67242"/>
                  </a:moveTo>
                  <a:cubicBezTo>
                    <a:pt x="163846" y="68381"/>
                    <a:pt x="168403" y="71419"/>
                    <a:pt x="172960" y="75976"/>
                  </a:cubicBezTo>
                  <a:cubicBezTo>
                    <a:pt x="182074" y="85090"/>
                    <a:pt x="175998" y="94205"/>
                    <a:pt x="166884" y="100281"/>
                  </a:cubicBezTo>
                  <a:cubicBezTo>
                    <a:pt x="160807" y="103319"/>
                    <a:pt x="148655" y="106357"/>
                    <a:pt x="142579" y="94205"/>
                  </a:cubicBezTo>
                  <a:cubicBezTo>
                    <a:pt x="136504" y="82052"/>
                    <a:pt x="139542" y="75976"/>
                    <a:pt x="148655" y="69900"/>
                  </a:cubicBezTo>
                  <a:cubicBezTo>
                    <a:pt x="151694" y="66862"/>
                    <a:pt x="155491" y="66102"/>
                    <a:pt x="159669" y="67242"/>
                  </a:cubicBezTo>
                  <a:close/>
                  <a:moveTo>
                    <a:pt x="1453871" y="58127"/>
                  </a:moveTo>
                  <a:cubicBezTo>
                    <a:pt x="1458049" y="59266"/>
                    <a:pt x="1462606" y="62304"/>
                    <a:pt x="1467163" y="66861"/>
                  </a:cubicBezTo>
                  <a:cubicBezTo>
                    <a:pt x="1476277" y="75975"/>
                    <a:pt x="1467163" y="88128"/>
                    <a:pt x="1461087" y="91166"/>
                  </a:cubicBezTo>
                  <a:cubicBezTo>
                    <a:pt x="1455010" y="94204"/>
                    <a:pt x="1442858" y="97242"/>
                    <a:pt x="1436782" y="85090"/>
                  </a:cubicBezTo>
                  <a:cubicBezTo>
                    <a:pt x="1430706" y="72937"/>
                    <a:pt x="1430706" y="66861"/>
                    <a:pt x="1442858" y="60785"/>
                  </a:cubicBezTo>
                  <a:cubicBezTo>
                    <a:pt x="1445896" y="57747"/>
                    <a:pt x="1449694" y="56987"/>
                    <a:pt x="1453871" y="58127"/>
                  </a:cubicBezTo>
                  <a:close/>
                  <a:moveTo>
                    <a:pt x="47254" y="58127"/>
                  </a:moveTo>
                  <a:cubicBezTo>
                    <a:pt x="51432" y="59266"/>
                    <a:pt x="55989" y="62304"/>
                    <a:pt x="60546" y="66861"/>
                  </a:cubicBezTo>
                  <a:cubicBezTo>
                    <a:pt x="69660" y="75975"/>
                    <a:pt x="63584" y="85090"/>
                    <a:pt x="54470" y="91166"/>
                  </a:cubicBezTo>
                  <a:cubicBezTo>
                    <a:pt x="48394" y="94204"/>
                    <a:pt x="36241" y="97242"/>
                    <a:pt x="30165" y="85090"/>
                  </a:cubicBezTo>
                  <a:cubicBezTo>
                    <a:pt x="24089" y="72937"/>
                    <a:pt x="24089" y="66861"/>
                    <a:pt x="36241" y="60785"/>
                  </a:cubicBezTo>
                  <a:cubicBezTo>
                    <a:pt x="39279" y="57747"/>
                    <a:pt x="43077" y="56987"/>
                    <a:pt x="47254" y="58127"/>
                  </a:cubicBezTo>
                  <a:close/>
                  <a:moveTo>
                    <a:pt x="314611" y="55089"/>
                  </a:moveTo>
                  <a:cubicBezTo>
                    <a:pt x="318789" y="56228"/>
                    <a:pt x="323346" y="59266"/>
                    <a:pt x="327903" y="63823"/>
                  </a:cubicBezTo>
                  <a:cubicBezTo>
                    <a:pt x="337017" y="72937"/>
                    <a:pt x="327903" y="85090"/>
                    <a:pt x="321827" y="88128"/>
                  </a:cubicBezTo>
                  <a:cubicBezTo>
                    <a:pt x="315751" y="91166"/>
                    <a:pt x="303598" y="94204"/>
                    <a:pt x="297522" y="82052"/>
                  </a:cubicBezTo>
                  <a:cubicBezTo>
                    <a:pt x="291446" y="69899"/>
                    <a:pt x="294484" y="60785"/>
                    <a:pt x="303598" y="57747"/>
                  </a:cubicBezTo>
                  <a:cubicBezTo>
                    <a:pt x="306636" y="54709"/>
                    <a:pt x="310434" y="53949"/>
                    <a:pt x="314611" y="55089"/>
                  </a:cubicBezTo>
                  <a:close/>
                  <a:moveTo>
                    <a:pt x="885754" y="52051"/>
                  </a:moveTo>
                  <a:cubicBezTo>
                    <a:pt x="889932" y="53190"/>
                    <a:pt x="894489" y="56228"/>
                    <a:pt x="899046" y="60785"/>
                  </a:cubicBezTo>
                  <a:cubicBezTo>
                    <a:pt x="908160" y="69899"/>
                    <a:pt x="902084" y="79014"/>
                    <a:pt x="892970" y="85090"/>
                  </a:cubicBezTo>
                  <a:cubicBezTo>
                    <a:pt x="886894" y="88128"/>
                    <a:pt x="874741" y="91166"/>
                    <a:pt x="868665" y="79014"/>
                  </a:cubicBezTo>
                  <a:cubicBezTo>
                    <a:pt x="862589" y="63823"/>
                    <a:pt x="865627" y="57747"/>
                    <a:pt x="874741" y="54709"/>
                  </a:cubicBezTo>
                  <a:cubicBezTo>
                    <a:pt x="877779" y="51671"/>
                    <a:pt x="881577" y="50912"/>
                    <a:pt x="885754" y="52051"/>
                  </a:cubicBezTo>
                  <a:close/>
                  <a:moveTo>
                    <a:pt x="1341464" y="39899"/>
                  </a:moveTo>
                  <a:cubicBezTo>
                    <a:pt x="1345641" y="41038"/>
                    <a:pt x="1350198" y="44076"/>
                    <a:pt x="1354755" y="48633"/>
                  </a:cubicBezTo>
                  <a:cubicBezTo>
                    <a:pt x="1363869" y="57747"/>
                    <a:pt x="1357793" y="66862"/>
                    <a:pt x="1348679" y="72938"/>
                  </a:cubicBezTo>
                  <a:cubicBezTo>
                    <a:pt x="1342603" y="75976"/>
                    <a:pt x="1330450" y="79014"/>
                    <a:pt x="1324374" y="66862"/>
                  </a:cubicBezTo>
                  <a:cubicBezTo>
                    <a:pt x="1318298" y="51671"/>
                    <a:pt x="1321336" y="45595"/>
                    <a:pt x="1330450" y="42557"/>
                  </a:cubicBezTo>
                  <a:cubicBezTo>
                    <a:pt x="1333489" y="39519"/>
                    <a:pt x="1337286" y="38760"/>
                    <a:pt x="1341464" y="39899"/>
                  </a:cubicBezTo>
                  <a:close/>
                  <a:moveTo>
                    <a:pt x="1204751" y="27747"/>
                  </a:moveTo>
                  <a:cubicBezTo>
                    <a:pt x="1208928" y="28886"/>
                    <a:pt x="1213485" y="31924"/>
                    <a:pt x="1218042" y="36481"/>
                  </a:cubicBezTo>
                  <a:cubicBezTo>
                    <a:pt x="1227156" y="45595"/>
                    <a:pt x="1218042" y="57748"/>
                    <a:pt x="1211966" y="60786"/>
                  </a:cubicBezTo>
                  <a:cubicBezTo>
                    <a:pt x="1205890" y="63824"/>
                    <a:pt x="1193737" y="66862"/>
                    <a:pt x="1187661" y="54710"/>
                  </a:cubicBezTo>
                  <a:cubicBezTo>
                    <a:pt x="1181585" y="42557"/>
                    <a:pt x="1184623" y="33443"/>
                    <a:pt x="1193737" y="30405"/>
                  </a:cubicBezTo>
                  <a:cubicBezTo>
                    <a:pt x="1196776" y="27367"/>
                    <a:pt x="1200573" y="26608"/>
                    <a:pt x="1204751" y="27747"/>
                  </a:cubicBezTo>
                  <a:close/>
                  <a:moveTo>
                    <a:pt x="979933" y="21671"/>
                  </a:moveTo>
                  <a:cubicBezTo>
                    <a:pt x="984110" y="22810"/>
                    <a:pt x="988668" y="25848"/>
                    <a:pt x="993225" y="30405"/>
                  </a:cubicBezTo>
                  <a:cubicBezTo>
                    <a:pt x="1002339" y="39519"/>
                    <a:pt x="993225" y="51672"/>
                    <a:pt x="987149" y="54710"/>
                  </a:cubicBezTo>
                  <a:cubicBezTo>
                    <a:pt x="981072" y="57748"/>
                    <a:pt x="968920" y="60786"/>
                    <a:pt x="962844" y="48634"/>
                  </a:cubicBezTo>
                  <a:cubicBezTo>
                    <a:pt x="956768" y="36481"/>
                    <a:pt x="956768" y="27367"/>
                    <a:pt x="968920" y="24329"/>
                  </a:cubicBezTo>
                  <a:cubicBezTo>
                    <a:pt x="971958" y="21291"/>
                    <a:pt x="975756" y="20531"/>
                    <a:pt x="979933" y="21671"/>
                  </a:cubicBezTo>
                  <a:close/>
                  <a:moveTo>
                    <a:pt x="451312" y="8759"/>
                  </a:moveTo>
                  <a:cubicBezTo>
                    <a:pt x="455488" y="9899"/>
                    <a:pt x="460045" y="13696"/>
                    <a:pt x="464603" y="21291"/>
                  </a:cubicBezTo>
                  <a:cubicBezTo>
                    <a:pt x="473718" y="30405"/>
                    <a:pt x="464603" y="42558"/>
                    <a:pt x="458526" y="45596"/>
                  </a:cubicBezTo>
                  <a:cubicBezTo>
                    <a:pt x="452451" y="48634"/>
                    <a:pt x="440301" y="51672"/>
                    <a:pt x="434225" y="39520"/>
                  </a:cubicBezTo>
                  <a:cubicBezTo>
                    <a:pt x="428151" y="24329"/>
                    <a:pt x="431188" y="18253"/>
                    <a:pt x="440301" y="12177"/>
                  </a:cubicBezTo>
                  <a:cubicBezTo>
                    <a:pt x="443339" y="9139"/>
                    <a:pt x="447135" y="7620"/>
                    <a:pt x="451312" y="8759"/>
                  </a:cubicBezTo>
                  <a:close/>
                  <a:moveTo>
                    <a:pt x="1049824" y="0"/>
                  </a:moveTo>
                  <a:lnTo>
                    <a:pt x="1083563" y="0"/>
                  </a:lnTo>
                  <a:lnTo>
                    <a:pt x="1083987" y="2304"/>
                  </a:lnTo>
                  <a:cubicBezTo>
                    <a:pt x="1082089" y="6861"/>
                    <a:pt x="1078291" y="10659"/>
                    <a:pt x="1075253" y="12178"/>
                  </a:cubicBezTo>
                  <a:cubicBezTo>
                    <a:pt x="1069177" y="15216"/>
                    <a:pt x="1057024" y="18254"/>
                    <a:pt x="1050948" y="6102"/>
                  </a:cubicBezTo>
                  <a:close/>
                  <a:moveTo>
                    <a:pt x="773962" y="0"/>
                  </a:moveTo>
                  <a:lnTo>
                    <a:pt x="806875" y="0"/>
                  </a:lnTo>
                  <a:lnTo>
                    <a:pt x="798790" y="9140"/>
                  </a:lnTo>
                  <a:cubicBezTo>
                    <a:pt x="792714" y="12178"/>
                    <a:pt x="780561" y="15216"/>
                    <a:pt x="774485" y="3064"/>
                  </a:cubicBezTo>
                  <a:close/>
                  <a:moveTo>
                    <a:pt x="659033" y="0"/>
                  </a:moveTo>
                  <a:lnTo>
                    <a:pt x="688741" y="0"/>
                  </a:lnTo>
                  <a:lnTo>
                    <a:pt x="683343" y="6102"/>
                  </a:lnTo>
                  <a:cubicBezTo>
                    <a:pt x="677266" y="9140"/>
                    <a:pt x="665114" y="12178"/>
                    <a:pt x="659038" y="26"/>
                  </a:cubicBezTo>
                  <a:close/>
                  <a:moveTo>
                    <a:pt x="558807" y="0"/>
                  </a:moveTo>
                  <a:lnTo>
                    <a:pt x="589125" y="0"/>
                  </a:lnTo>
                  <a:lnTo>
                    <a:pt x="589163" y="25"/>
                  </a:lnTo>
                  <a:cubicBezTo>
                    <a:pt x="598277" y="9139"/>
                    <a:pt x="592201" y="18254"/>
                    <a:pt x="583087" y="24330"/>
                  </a:cubicBezTo>
                  <a:cubicBezTo>
                    <a:pt x="577011" y="27368"/>
                    <a:pt x="564858" y="30406"/>
                    <a:pt x="558782" y="18254"/>
                  </a:cubicBezTo>
                  <a:cubicBezTo>
                    <a:pt x="555744" y="12177"/>
                    <a:pt x="554985" y="6861"/>
                    <a:pt x="556124" y="2683"/>
                  </a:cubicBezTo>
                  <a:close/>
                  <a:moveTo>
                    <a:pt x="189731" y="0"/>
                  </a:moveTo>
                  <a:lnTo>
                    <a:pt x="223240" y="0"/>
                  </a:lnTo>
                  <a:lnTo>
                    <a:pt x="224224" y="5342"/>
                  </a:lnTo>
                  <a:cubicBezTo>
                    <a:pt x="222326" y="9899"/>
                    <a:pt x="218528" y="13697"/>
                    <a:pt x="215490" y="15216"/>
                  </a:cubicBezTo>
                  <a:cubicBezTo>
                    <a:pt x="209414" y="18254"/>
                    <a:pt x="197261" y="21292"/>
                    <a:pt x="191185" y="9140"/>
                  </a:cubicBezTo>
                  <a:close/>
                </a:path>
              </a:pathLst>
            </a:custGeom>
            <a:solidFill>
              <a:schemeClr val="lt1">
                <a:alpha val="60000"/>
              </a:schemeClr>
            </a:solidFill>
            <a:ln>
              <a:noFill/>
            </a:ln>
          </p:spPr>
          <p:txBody>
            <a:bodyPr spcFirstLastPara="1" wrap="square" lIns="91433" tIns="45700" rIns="91433" bIns="45700" anchor="ctr" anchorCtr="0">
              <a:noAutofit/>
            </a:bodyPr>
            <a:lstStyle/>
            <a:p>
              <a:pPr algn="ctr"/>
              <a:endParaRPr sz="1867">
                <a:solidFill>
                  <a:schemeClr val="lt1"/>
                </a:solidFill>
                <a:latin typeface="Calibri"/>
                <a:ea typeface="Calibri"/>
                <a:cs typeface="Calibri"/>
                <a:sym typeface="Calibri"/>
              </a:endParaRPr>
            </a:p>
          </p:txBody>
        </p:sp>
      </p:grpSp>
      <p:sp>
        <p:nvSpPr>
          <p:cNvPr id="2" name="Rectangle 1">
            <a:extLst>
              <a:ext uri="{FF2B5EF4-FFF2-40B4-BE49-F238E27FC236}">
                <a16:creationId xmlns:a16="http://schemas.microsoft.com/office/drawing/2014/main" id="{CF4EB08A-AC5B-0349-8CE1-D95AA6F959DC}"/>
              </a:ext>
            </a:extLst>
          </p:cNvPr>
          <p:cNvSpPr/>
          <p:nvPr/>
        </p:nvSpPr>
        <p:spPr>
          <a:xfrm>
            <a:off x="-15721" y="15068"/>
            <a:ext cx="12232315" cy="1956391"/>
          </a:xfrm>
          <a:prstGeom prst="rect">
            <a:avLst/>
          </a:prstGeom>
          <a:solidFill>
            <a:srgbClr val="282956"/>
          </a:solidFill>
          <a:ln>
            <a:solidFill>
              <a:srgbClr val="28295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9" name="Google Shape;169;p29"/>
          <p:cNvSpPr txBox="1">
            <a:spLocks noGrp="1"/>
          </p:cNvSpPr>
          <p:nvPr>
            <p:ph type="title"/>
          </p:nvPr>
        </p:nvSpPr>
        <p:spPr>
          <a:xfrm>
            <a:off x="698989" y="0"/>
            <a:ext cx="10794806" cy="1956391"/>
          </a:xfrm>
          <a:prstGeom prst="rect">
            <a:avLst/>
          </a:prstGeom>
          <a:noFill/>
          <a:ln>
            <a:noFill/>
          </a:ln>
        </p:spPr>
        <p:txBody>
          <a:bodyPr spcFirstLastPara="1" vert="horz" wrap="square" lIns="91433" tIns="45700" rIns="91433" bIns="45700" rtlCol="0" anchor="ctr" anchorCtr="0">
            <a:noAutofit/>
          </a:bodyPr>
          <a:lstStyle/>
          <a:p>
            <a:pPr algn="ctr">
              <a:spcBef>
                <a:spcPts val="0"/>
              </a:spcBef>
              <a:buClr>
                <a:schemeClr val="lt1"/>
              </a:buClr>
              <a:buSzPts val="3600"/>
            </a:pPr>
            <a:r>
              <a:rPr lang="en" sz="4800" dirty="0">
                <a:solidFill>
                  <a:schemeClr val="bg1"/>
                </a:solidFill>
                <a:latin typeface="Lato" panose="020F0502020204030203" pitchFamily="34" charset="0"/>
                <a:ea typeface="Lato" panose="020F0502020204030203" pitchFamily="34" charset="0"/>
                <a:cs typeface="Lato" panose="020F0502020204030203" pitchFamily="34" charset="0"/>
              </a:rPr>
              <a:t>Why are you being asked to get vaccinated first?</a:t>
            </a:r>
            <a:endParaRPr sz="1467"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30" name="Rectangle 29">
            <a:extLst>
              <a:ext uri="{FF2B5EF4-FFF2-40B4-BE49-F238E27FC236}">
                <a16:creationId xmlns:a16="http://schemas.microsoft.com/office/drawing/2014/main" id="{D143DCD6-3230-FF43-BEAC-2A566F4847FC}"/>
              </a:ext>
            </a:extLst>
          </p:cNvPr>
          <p:cNvSpPr/>
          <p:nvPr/>
        </p:nvSpPr>
        <p:spPr>
          <a:xfrm>
            <a:off x="-15721" y="1978994"/>
            <a:ext cx="4048060" cy="1561458"/>
          </a:xfrm>
          <a:prstGeom prst="rect">
            <a:avLst/>
          </a:prstGeom>
          <a:solidFill>
            <a:srgbClr val="00568F"/>
          </a:solidFill>
          <a:ln>
            <a:solidFill>
              <a:srgbClr val="00568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a:extLst>
              <a:ext uri="{FF2B5EF4-FFF2-40B4-BE49-F238E27FC236}">
                <a16:creationId xmlns:a16="http://schemas.microsoft.com/office/drawing/2014/main" id="{4593D9CF-1E86-2244-A885-5182F1662EC3}"/>
              </a:ext>
            </a:extLst>
          </p:cNvPr>
          <p:cNvSpPr/>
          <p:nvPr/>
        </p:nvSpPr>
        <p:spPr>
          <a:xfrm>
            <a:off x="4032339" y="1978994"/>
            <a:ext cx="4071580" cy="1514716"/>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id="{25206831-4759-F342-B8B6-B588A3C83FC4}"/>
              </a:ext>
            </a:extLst>
          </p:cNvPr>
          <p:cNvSpPr/>
          <p:nvPr/>
        </p:nvSpPr>
        <p:spPr>
          <a:xfrm>
            <a:off x="8097647" y="1971459"/>
            <a:ext cx="4118947" cy="1522251"/>
          </a:xfrm>
          <a:prstGeom prst="rect">
            <a:avLst/>
          </a:prstGeom>
          <a:solidFill>
            <a:srgbClr val="F18D2B"/>
          </a:solidFill>
          <a:ln>
            <a:solidFill>
              <a:srgbClr val="F18D2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CE99A6F2-7F2E-2D40-A24E-6AC4632B51BF}"/>
              </a:ext>
            </a:extLst>
          </p:cNvPr>
          <p:cNvSpPr/>
          <p:nvPr/>
        </p:nvSpPr>
        <p:spPr>
          <a:xfrm rot="16200000">
            <a:off x="6077577" y="-4171325"/>
            <a:ext cx="45719" cy="12232315"/>
          </a:xfrm>
          <a:prstGeom prst="rect">
            <a:avLst/>
          </a:prstGeom>
          <a:solidFill>
            <a:srgbClr val="00568F"/>
          </a:solidFill>
          <a:ln>
            <a:solidFill>
              <a:srgbClr val="00568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a:extLst>
              <a:ext uri="{FF2B5EF4-FFF2-40B4-BE49-F238E27FC236}">
                <a16:creationId xmlns:a16="http://schemas.microsoft.com/office/drawing/2014/main" id="{FB58C757-9DD3-C247-8BB8-BCE91203A1F8}"/>
              </a:ext>
            </a:extLst>
          </p:cNvPr>
          <p:cNvSpPr/>
          <p:nvPr/>
        </p:nvSpPr>
        <p:spPr>
          <a:xfrm rot="16200000">
            <a:off x="6077577" y="-4114308"/>
            <a:ext cx="45719" cy="12232315"/>
          </a:xfrm>
          <a:prstGeom prst="rect">
            <a:avLst/>
          </a:prstGeom>
          <a:solidFill>
            <a:srgbClr val="282956"/>
          </a:solidFill>
          <a:ln>
            <a:solidFill>
              <a:srgbClr val="28295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a:extLst>
              <a:ext uri="{FF2B5EF4-FFF2-40B4-BE49-F238E27FC236}">
                <a16:creationId xmlns:a16="http://schemas.microsoft.com/office/drawing/2014/main" id="{A385F712-7501-9D4B-B7D0-E5B9DA5ED4E7}"/>
              </a:ext>
            </a:extLst>
          </p:cNvPr>
          <p:cNvSpPr/>
          <p:nvPr/>
        </p:nvSpPr>
        <p:spPr>
          <a:xfrm rot="16200000">
            <a:off x="6082435" y="-2598567"/>
            <a:ext cx="45719" cy="12232315"/>
          </a:xfrm>
          <a:prstGeom prst="rect">
            <a:avLst/>
          </a:prstGeom>
          <a:solidFill>
            <a:srgbClr val="282956"/>
          </a:solidFill>
          <a:ln>
            <a:solidFill>
              <a:srgbClr val="28295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a:extLst>
              <a:ext uri="{FF2B5EF4-FFF2-40B4-BE49-F238E27FC236}">
                <a16:creationId xmlns:a16="http://schemas.microsoft.com/office/drawing/2014/main" id="{D308CBEE-58FA-834D-9BF3-F3FF42C18449}"/>
              </a:ext>
            </a:extLst>
          </p:cNvPr>
          <p:cNvSpPr/>
          <p:nvPr/>
        </p:nvSpPr>
        <p:spPr>
          <a:xfrm>
            <a:off x="4001888" y="2032241"/>
            <a:ext cx="45719" cy="4848358"/>
          </a:xfrm>
          <a:prstGeom prst="rect">
            <a:avLst/>
          </a:prstGeom>
          <a:solidFill>
            <a:srgbClr val="282956"/>
          </a:solidFill>
          <a:ln>
            <a:solidFill>
              <a:srgbClr val="28295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extLst>
              <a:ext uri="{FF2B5EF4-FFF2-40B4-BE49-F238E27FC236}">
                <a16:creationId xmlns:a16="http://schemas.microsoft.com/office/drawing/2014/main" id="{9E34878F-CE5E-7346-814F-168A343D6D96}"/>
              </a:ext>
            </a:extLst>
          </p:cNvPr>
          <p:cNvSpPr/>
          <p:nvPr/>
        </p:nvSpPr>
        <p:spPr>
          <a:xfrm>
            <a:off x="8076009" y="2033261"/>
            <a:ext cx="45719" cy="4848358"/>
          </a:xfrm>
          <a:prstGeom prst="rect">
            <a:avLst/>
          </a:prstGeom>
          <a:solidFill>
            <a:srgbClr val="282956"/>
          </a:solidFill>
          <a:ln>
            <a:solidFill>
              <a:srgbClr val="28295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Google Shape;149;p28">
            <a:extLst>
              <a:ext uri="{FF2B5EF4-FFF2-40B4-BE49-F238E27FC236}">
                <a16:creationId xmlns:a16="http://schemas.microsoft.com/office/drawing/2014/main" id="{AED1A8F5-ABDA-674A-A3FF-DCF7CE6698BB}"/>
              </a:ext>
            </a:extLst>
          </p:cNvPr>
          <p:cNvSpPr txBox="1">
            <a:spLocks/>
          </p:cNvSpPr>
          <p:nvPr/>
        </p:nvSpPr>
        <p:spPr>
          <a:xfrm>
            <a:off x="144126" y="4407758"/>
            <a:ext cx="3728365" cy="1034678"/>
          </a:xfrm>
          <a:prstGeom prst="rect">
            <a:avLst/>
          </a:prstGeom>
          <a:noFill/>
          <a:ln>
            <a:noFill/>
          </a:ln>
        </p:spPr>
        <p:txBody>
          <a:bodyPr spcFirstLastPara="1" vert="horz" wrap="square" lIns="182867" tIns="182867" rIns="182867" bIns="182867" rtlCol="0" anchor="ctr"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spcBef>
                <a:spcPts val="0"/>
              </a:spcBef>
              <a:buClr>
                <a:schemeClr val="dk1"/>
              </a:buClr>
              <a:buSzPts val="3300"/>
            </a:pPr>
            <a:r>
              <a:rPr lang="en-US" sz="3000" dirty="0">
                <a:solidFill>
                  <a:srgbClr val="282956"/>
                </a:solidFill>
                <a:latin typeface="Lato Light" panose="020F0502020204030203" pitchFamily="34" charset="0"/>
                <a:ea typeface="Lato Light" panose="020F0502020204030203" pitchFamily="34" charset="0"/>
                <a:cs typeface="Lato Light" panose="020F0502020204030203" pitchFamily="34" charset="0"/>
              </a:rPr>
              <a:t>Vaccines will help us end the pandemic and return to normal</a:t>
            </a:r>
            <a:endParaRPr lang="en-US" sz="3000" dirty="0">
              <a:solidFill>
                <a:schemeClr val="bg1"/>
              </a:solidFill>
              <a:latin typeface="Lato Light" panose="020F0502020204030203" pitchFamily="34" charset="0"/>
              <a:ea typeface="Lato Light" panose="020F0502020204030203" pitchFamily="34" charset="0"/>
              <a:cs typeface="Lato Light" panose="020F0502020204030203" pitchFamily="34" charset="0"/>
            </a:endParaRPr>
          </a:p>
        </p:txBody>
      </p:sp>
      <p:sp>
        <p:nvSpPr>
          <p:cNvPr id="40" name="Google Shape;149;p28">
            <a:extLst>
              <a:ext uri="{FF2B5EF4-FFF2-40B4-BE49-F238E27FC236}">
                <a16:creationId xmlns:a16="http://schemas.microsoft.com/office/drawing/2014/main" id="{BFC9503E-B176-3946-A53E-65152EA4769C}"/>
              </a:ext>
            </a:extLst>
          </p:cNvPr>
          <p:cNvSpPr txBox="1">
            <a:spLocks/>
          </p:cNvSpPr>
          <p:nvPr/>
        </p:nvSpPr>
        <p:spPr>
          <a:xfrm>
            <a:off x="4186620" y="2139000"/>
            <a:ext cx="3728365" cy="1234157"/>
          </a:xfrm>
          <a:prstGeom prst="rect">
            <a:avLst/>
          </a:prstGeom>
          <a:noFill/>
          <a:ln>
            <a:noFill/>
          </a:ln>
        </p:spPr>
        <p:txBody>
          <a:bodyPr spcFirstLastPara="1" vert="horz" wrap="square" lIns="182867" tIns="182867" rIns="182867" bIns="182867" rtlCol="0" anchor="ctr"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spcBef>
                <a:spcPts val="0"/>
              </a:spcBef>
              <a:buClr>
                <a:schemeClr val="dk1"/>
              </a:buClr>
              <a:buSzPts val="3300"/>
            </a:pPr>
            <a:r>
              <a:rPr lang="en-US" sz="3000" dirty="0">
                <a:solidFill>
                  <a:schemeClr val="bg1"/>
                </a:solidFill>
                <a:latin typeface="Lato" panose="020F0502020204030203" pitchFamily="34" charset="0"/>
                <a:ea typeface="Lato" panose="020F0502020204030203" pitchFamily="34" charset="0"/>
                <a:cs typeface="Lato" panose="020F0502020204030203" pitchFamily="34" charset="0"/>
              </a:rPr>
              <a:t>Your colleagues and patients are relying on you</a:t>
            </a:r>
          </a:p>
        </p:txBody>
      </p:sp>
      <p:sp>
        <p:nvSpPr>
          <p:cNvPr id="41" name="Google Shape;149;p28">
            <a:extLst>
              <a:ext uri="{FF2B5EF4-FFF2-40B4-BE49-F238E27FC236}">
                <a16:creationId xmlns:a16="http://schemas.microsoft.com/office/drawing/2014/main" id="{2FEC15E3-662B-B84D-8482-D204C8A58B70}"/>
              </a:ext>
            </a:extLst>
          </p:cNvPr>
          <p:cNvSpPr txBox="1">
            <a:spLocks/>
          </p:cNvSpPr>
          <p:nvPr/>
        </p:nvSpPr>
        <p:spPr>
          <a:xfrm>
            <a:off x="8296236" y="2184854"/>
            <a:ext cx="3728365" cy="1234026"/>
          </a:xfrm>
          <a:prstGeom prst="rect">
            <a:avLst/>
          </a:prstGeom>
          <a:noFill/>
          <a:ln>
            <a:noFill/>
          </a:ln>
        </p:spPr>
        <p:txBody>
          <a:bodyPr spcFirstLastPara="1" vert="horz" wrap="square" lIns="182867" tIns="182867" rIns="182867" bIns="182867" rtlCol="0" anchor="ctr"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spcBef>
                <a:spcPts val="0"/>
              </a:spcBef>
              <a:buClr>
                <a:schemeClr val="dk1"/>
              </a:buClr>
              <a:buSzPts val="3300"/>
            </a:pPr>
            <a:r>
              <a:rPr lang="en-US" sz="3000" dirty="0">
                <a:solidFill>
                  <a:schemeClr val="bg1"/>
                </a:solidFill>
                <a:latin typeface="Lato" panose="020F0502020204030203" pitchFamily="34" charset="0"/>
                <a:ea typeface="Lato" panose="020F0502020204030203" pitchFamily="34" charset="0"/>
                <a:cs typeface="Lato" panose="020F0502020204030203" pitchFamily="34" charset="0"/>
              </a:rPr>
              <a:t>Your community want you to stay healthy</a:t>
            </a:r>
          </a:p>
        </p:txBody>
      </p:sp>
      <p:sp>
        <p:nvSpPr>
          <p:cNvPr id="42" name="Google Shape;149;p28">
            <a:extLst>
              <a:ext uri="{FF2B5EF4-FFF2-40B4-BE49-F238E27FC236}">
                <a16:creationId xmlns:a16="http://schemas.microsoft.com/office/drawing/2014/main" id="{97D64877-C843-384D-8313-0A6FA1E930BD}"/>
              </a:ext>
            </a:extLst>
          </p:cNvPr>
          <p:cNvSpPr txBox="1">
            <a:spLocks/>
          </p:cNvSpPr>
          <p:nvPr/>
        </p:nvSpPr>
        <p:spPr>
          <a:xfrm>
            <a:off x="112686" y="2173552"/>
            <a:ext cx="3728365" cy="1034678"/>
          </a:xfrm>
          <a:prstGeom prst="rect">
            <a:avLst/>
          </a:prstGeom>
          <a:noFill/>
          <a:ln>
            <a:noFill/>
          </a:ln>
        </p:spPr>
        <p:txBody>
          <a:bodyPr spcFirstLastPara="1" vert="horz" wrap="square" lIns="182867" tIns="182867" rIns="182867" bIns="182867" rtlCol="0" anchor="ctr"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spcBef>
                <a:spcPts val="0"/>
              </a:spcBef>
              <a:buClr>
                <a:schemeClr val="dk1"/>
              </a:buClr>
              <a:buSzPts val="3300"/>
            </a:pPr>
            <a:r>
              <a:rPr lang="en-US" sz="3000" dirty="0">
                <a:solidFill>
                  <a:schemeClr val="bg1"/>
                </a:solidFill>
                <a:latin typeface="Lato" panose="020F0502020204030203" pitchFamily="34" charset="0"/>
                <a:ea typeface="Lato" panose="020F0502020204030203" pitchFamily="34" charset="0"/>
                <a:cs typeface="Lato" panose="020F0502020204030203" pitchFamily="34" charset="0"/>
              </a:rPr>
              <a:t>COVID-19 has affected many</a:t>
            </a:r>
          </a:p>
        </p:txBody>
      </p:sp>
      <p:sp>
        <p:nvSpPr>
          <p:cNvPr id="43" name="Google Shape;149;p28">
            <a:extLst>
              <a:ext uri="{FF2B5EF4-FFF2-40B4-BE49-F238E27FC236}">
                <a16:creationId xmlns:a16="http://schemas.microsoft.com/office/drawing/2014/main" id="{083150B0-FDC5-6047-8784-1725667DA93F}"/>
              </a:ext>
            </a:extLst>
          </p:cNvPr>
          <p:cNvSpPr txBox="1">
            <a:spLocks/>
          </p:cNvSpPr>
          <p:nvPr/>
        </p:nvSpPr>
        <p:spPr>
          <a:xfrm>
            <a:off x="4267132" y="4407758"/>
            <a:ext cx="3728365" cy="1034678"/>
          </a:xfrm>
          <a:prstGeom prst="rect">
            <a:avLst/>
          </a:prstGeom>
          <a:noFill/>
          <a:ln>
            <a:noFill/>
          </a:ln>
        </p:spPr>
        <p:txBody>
          <a:bodyPr spcFirstLastPara="1" vert="horz" wrap="square" lIns="182867" tIns="182867" rIns="182867" bIns="182867" rtlCol="0" anchor="ctr"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spcBef>
                <a:spcPts val="0"/>
              </a:spcBef>
              <a:buClr>
                <a:schemeClr val="dk1"/>
              </a:buClr>
              <a:buSzPts val="3300"/>
            </a:pPr>
            <a:r>
              <a:rPr lang="en-US" sz="3000" dirty="0">
                <a:solidFill>
                  <a:srgbClr val="282956"/>
                </a:solidFill>
                <a:latin typeface="Lato Light" panose="020F0502020204030203" pitchFamily="34" charset="0"/>
                <a:ea typeface="Lato Light" panose="020F0502020204030203" pitchFamily="34" charset="0"/>
                <a:cs typeface="Lato Light" panose="020F0502020204030203" pitchFamily="34" charset="0"/>
              </a:rPr>
              <a:t>Keep healthy to be able to keep caring for our most vulnerable</a:t>
            </a:r>
            <a:endParaRPr lang="en-US" sz="3000" dirty="0">
              <a:solidFill>
                <a:schemeClr val="bg1"/>
              </a:solidFill>
              <a:latin typeface="Lato Light" panose="020F0502020204030203" pitchFamily="34" charset="0"/>
              <a:ea typeface="Lato Light" panose="020F0502020204030203" pitchFamily="34" charset="0"/>
              <a:cs typeface="Lato Light" panose="020F0502020204030203" pitchFamily="34" charset="0"/>
            </a:endParaRPr>
          </a:p>
        </p:txBody>
      </p:sp>
      <p:sp>
        <p:nvSpPr>
          <p:cNvPr id="44" name="Google Shape;149;p28">
            <a:extLst>
              <a:ext uri="{FF2B5EF4-FFF2-40B4-BE49-F238E27FC236}">
                <a16:creationId xmlns:a16="http://schemas.microsoft.com/office/drawing/2014/main" id="{01A4077A-96F8-C84B-8E25-C351F42746EA}"/>
              </a:ext>
            </a:extLst>
          </p:cNvPr>
          <p:cNvSpPr txBox="1">
            <a:spLocks/>
          </p:cNvSpPr>
          <p:nvPr/>
        </p:nvSpPr>
        <p:spPr>
          <a:xfrm>
            <a:off x="8282752" y="4175847"/>
            <a:ext cx="3728365" cy="1034678"/>
          </a:xfrm>
          <a:prstGeom prst="rect">
            <a:avLst/>
          </a:prstGeom>
          <a:noFill/>
          <a:ln>
            <a:noFill/>
          </a:ln>
        </p:spPr>
        <p:txBody>
          <a:bodyPr spcFirstLastPara="1" vert="horz" wrap="square" lIns="182867" tIns="182867" rIns="182867" bIns="182867" rtlCol="0" anchor="ctr"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spcBef>
                <a:spcPts val="0"/>
              </a:spcBef>
              <a:buClr>
                <a:schemeClr val="dk1"/>
              </a:buClr>
              <a:buSzPts val="3300"/>
            </a:pPr>
            <a:r>
              <a:rPr lang="en-US" sz="3000" dirty="0">
                <a:solidFill>
                  <a:srgbClr val="282956"/>
                </a:solidFill>
                <a:latin typeface="Lato Light" panose="020F0502020204030203" pitchFamily="34" charset="0"/>
                <a:ea typeface="Lato Light" panose="020F0502020204030203" pitchFamily="34" charset="0"/>
                <a:cs typeface="Lato Light" panose="020F0502020204030203" pitchFamily="34" charset="0"/>
              </a:rPr>
              <a:t>Keep yourself, your friends, and your family safe</a:t>
            </a:r>
            <a:endParaRPr lang="en-US" sz="3000" dirty="0">
              <a:solidFill>
                <a:schemeClr val="bg1"/>
              </a:solidFill>
              <a:latin typeface="Lato Light" panose="020F0502020204030203" pitchFamily="34" charset="0"/>
              <a:ea typeface="Lato Light" panose="020F0502020204030203" pitchFamily="34" charset="0"/>
              <a:cs typeface="Lato Light" panose="020F0502020204030203" pitchFamily="34" charset="0"/>
            </a:endParaRPr>
          </a:p>
        </p:txBody>
      </p:sp>
    </p:spTree>
    <p:extLst>
      <p:ext uri="{BB962C8B-B14F-4D97-AF65-F5344CB8AC3E}">
        <p14:creationId xmlns:p14="http://schemas.microsoft.com/office/powerpoint/2010/main" val="1198391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150" name="Google Shape;150;p28"/>
          <p:cNvSpPr txBox="1">
            <a:spLocks noGrp="1"/>
          </p:cNvSpPr>
          <p:nvPr>
            <p:ph type="body" idx="1"/>
          </p:nvPr>
        </p:nvSpPr>
        <p:spPr>
          <a:xfrm>
            <a:off x="5764117" y="787741"/>
            <a:ext cx="6179749" cy="5431376"/>
          </a:xfrm>
          <a:prstGeom prst="rect">
            <a:avLst/>
          </a:prstGeom>
          <a:noFill/>
          <a:ln>
            <a:noFill/>
          </a:ln>
        </p:spPr>
        <p:txBody>
          <a:bodyPr spcFirstLastPara="1" vert="horz" wrap="square" lIns="91433" tIns="45700" rIns="91433" bIns="45700" rtlCol="0" anchor="ctr" anchorCtr="0">
            <a:noAutofit/>
          </a:bodyPr>
          <a:lstStyle/>
          <a:p>
            <a:pPr marL="0" indent="0" algn="ctr">
              <a:spcBef>
                <a:spcPts val="0"/>
              </a:spcBef>
              <a:buClr>
                <a:schemeClr val="dk1"/>
              </a:buClr>
              <a:buSzPts val="1500"/>
              <a:buNone/>
            </a:pPr>
            <a:r>
              <a:rPr lang="en-US" sz="3600" b="1" dirty="0">
                <a:solidFill>
                  <a:srgbClr val="282956"/>
                </a:solidFill>
                <a:latin typeface="Lato" panose="020F0502020204030203" pitchFamily="34" charset="0"/>
                <a:ea typeface="Lato" panose="020F0502020204030203" pitchFamily="34" charset="0"/>
                <a:cs typeface="Lato" panose="020F0502020204030203" pitchFamily="34" charset="0"/>
              </a:rPr>
              <a:t>mRNA COVID-19 Vaccines</a:t>
            </a:r>
            <a:endParaRPr sz="3600" dirty="0">
              <a:solidFill>
                <a:srgbClr val="282956"/>
              </a:solidFill>
              <a:latin typeface="Lato" panose="020F0502020204030203" pitchFamily="34" charset="0"/>
              <a:ea typeface="Lato" panose="020F0502020204030203" pitchFamily="34" charset="0"/>
              <a:cs typeface="Lato" panose="020F0502020204030203" pitchFamily="34" charset="0"/>
            </a:endParaRPr>
          </a:p>
          <a:p>
            <a:pPr marL="0" lvl="0" indent="0">
              <a:spcBef>
                <a:spcPts val="0"/>
              </a:spcBef>
              <a:buClr>
                <a:schemeClr val="dk1"/>
              </a:buClr>
              <a:buSzPts val="1400"/>
              <a:buNone/>
            </a:pPr>
            <a:r>
              <a:rPr lang="en-US" sz="1400" b="1" dirty="0"/>
              <a:t> </a:t>
            </a:r>
            <a:endParaRPr lang="en-US" sz="1100" dirty="0"/>
          </a:p>
          <a:p>
            <a:pPr marL="520700" lvl="1" indent="-177800">
              <a:spcBef>
                <a:spcPts val="400"/>
              </a:spcBef>
              <a:buClr>
                <a:schemeClr val="dk1"/>
              </a:buClr>
              <a:buSzPts val="1400"/>
            </a:pPr>
            <a:r>
              <a:rPr lang="en-US" sz="2500" dirty="0">
                <a:solidFill>
                  <a:srgbClr val="282956"/>
                </a:solidFill>
                <a:latin typeface="Lato Light" panose="020F0502020204030203" pitchFamily="34" charset="0"/>
                <a:ea typeface="Lato Light" panose="020F0502020204030203" pitchFamily="34" charset="0"/>
                <a:cs typeface="Lato Light" panose="020F0502020204030203" pitchFamily="34" charset="0"/>
              </a:rPr>
              <a:t>COVID-19 mRNA vaccines give instructions for our cells to make the “spike protein” found on the surface of the COVID-19 virus. </a:t>
            </a:r>
          </a:p>
          <a:p>
            <a:pPr marL="342900" lvl="1" indent="0">
              <a:spcBef>
                <a:spcPts val="400"/>
              </a:spcBef>
              <a:buClr>
                <a:schemeClr val="dk1"/>
              </a:buClr>
              <a:buSzPts val="1400"/>
              <a:buNone/>
            </a:pPr>
            <a:endParaRPr lang="en-US" sz="2500" dirty="0">
              <a:solidFill>
                <a:srgbClr val="282956"/>
              </a:solidFill>
              <a:latin typeface="Lato Light" panose="020F0502020204030203" pitchFamily="34" charset="0"/>
              <a:ea typeface="Lato Light" panose="020F0502020204030203" pitchFamily="34" charset="0"/>
              <a:cs typeface="Lato Light" panose="020F0502020204030203" pitchFamily="34" charset="0"/>
            </a:endParaRPr>
          </a:p>
          <a:p>
            <a:pPr marL="520700" lvl="1" indent="-177800">
              <a:spcBef>
                <a:spcPts val="400"/>
              </a:spcBef>
              <a:buClr>
                <a:schemeClr val="dk1"/>
              </a:buClr>
              <a:buSzPts val="1400"/>
            </a:pPr>
            <a:r>
              <a:rPr lang="en-US" sz="2500" dirty="0">
                <a:solidFill>
                  <a:srgbClr val="282956"/>
                </a:solidFill>
                <a:latin typeface="Lato Light" panose="020F0502020204030203" pitchFamily="34" charset="0"/>
                <a:ea typeface="Lato Light" panose="020F0502020204030203" pitchFamily="34" charset="0"/>
                <a:cs typeface="Lato Light" panose="020F0502020204030203" pitchFamily="34" charset="0"/>
              </a:rPr>
              <a:t>The spike protein on its own is harmless.</a:t>
            </a:r>
          </a:p>
          <a:p>
            <a:pPr marL="342900" lvl="1" indent="0">
              <a:spcBef>
                <a:spcPts val="400"/>
              </a:spcBef>
              <a:buClr>
                <a:schemeClr val="dk1"/>
              </a:buClr>
              <a:buSzPts val="1400"/>
              <a:buNone/>
            </a:pPr>
            <a:endParaRPr lang="en-US" sz="2500" dirty="0">
              <a:solidFill>
                <a:srgbClr val="282956"/>
              </a:solidFill>
              <a:latin typeface="Lato Light" panose="020F0502020204030203" pitchFamily="34" charset="0"/>
              <a:ea typeface="Lato Light" panose="020F0502020204030203" pitchFamily="34" charset="0"/>
              <a:cs typeface="Lato Light" panose="020F0502020204030203" pitchFamily="34" charset="0"/>
            </a:endParaRPr>
          </a:p>
          <a:p>
            <a:pPr marL="520700" lvl="1" indent="-177800">
              <a:spcBef>
                <a:spcPts val="400"/>
              </a:spcBef>
              <a:buClr>
                <a:schemeClr val="dk1"/>
              </a:buClr>
              <a:buSzPts val="1400"/>
            </a:pPr>
            <a:r>
              <a:rPr lang="en-US" sz="2500" dirty="0">
                <a:solidFill>
                  <a:srgbClr val="282956"/>
                </a:solidFill>
                <a:latin typeface="Lato Light" panose="020F0502020204030203" pitchFamily="34" charset="0"/>
                <a:ea typeface="Lato Light" panose="020F0502020204030203" pitchFamily="34" charset="0"/>
                <a:cs typeface="Lato Light" panose="020F0502020204030203" pitchFamily="34" charset="0"/>
              </a:rPr>
              <a:t>Our body recognizes that this protein should not be there, so they build antibodies (natural immunity) to it and will use those antibodies against anything that has that protein in future. </a:t>
            </a:r>
            <a:endParaRPr sz="2500" dirty="0">
              <a:solidFill>
                <a:srgbClr val="282956"/>
              </a:solidFill>
              <a:latin typeface="Lato Light" panose="020F0502020204030203" pitchFamily="34" charset="0"/>
              <a:ea typeface="Lato Light" panose="020F0502020204030203" pitchFamily="34" charset="0"/>
              <a:cs typeface="Lato Light" panose="020F0502020204030203" pitchFamily="34" charset="0"/>
            </a:endParaRPr>
          </a:p>
        </p:txBody>
      </p:sp>
      <p:sp>
        <p:nvSpPr>
          <p:cNvPr id="9" name="Google Shape;149;p28">
            <a:extLst>
              <a:ext uri="{FF2B5EF4-FFF2-40B4-BE49-F238E27FC236}">
                <a16:creationId xmlns:a16="http://schemas.microsoft.com/office/drawing/2014/main" id="{54A0E57F-68A5-8D47-8981-6BB663F485A8}"/>
              </a:ext>
            </a:extLst>
          </p:cNvPr>
          <p:cNvSpPr txBox="1">
            <a:spLocks/>
          </p:cNvSpPr>
          <p:nvPr/>
        </p:nvSpPr>
        <p:spPr>
          <a:xfrm>
            <a:off x="477078" y="4045226"/>
            <a:ext cx="4399722" cy="1381539"/>
          </a:xfrm>
          <a:prstGeom prst="rect">
            <a:avLst/>
          </a:prstGeom>
          <a:noFill/>
          <a:ln>
            <a:noFill/>
          </a:ln>
        </p:spPr>
        <p:txBody>
          <a:bodyPr spcFirstLastPara="1" vert="horz" wrap="square" lIns="182867" tIns="182867" rIns="182867" bIns="182867" rtlCol="0" anchor="ctr"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spcBef>
                <a:spcPts val="0"/>
              </a:spcBef>
              <a:buClr>
                <a:schemeClr val="dk1"/>
              </a:buClr>
              <a:buSzPts val="3300"/>
            </a:pPr>
            <a:r>
              <a:rPr lang="en-US" sz="4000" dirty="0">
                <a:solidFill>
                  <a:schemeClr val="bg1"/>
                </a:solidFill>
                <a:latin typeface="Lato Light" panose="020F0502020204030203" pitchFamily="34" charset="0"/>
                <a:ea typeface="Lato Light" panose="020F0502020204030203" pitchFamily="34" charset="0"/>
                <a:cs typeface="Lato Light" panose="020F0502020204030203" pitchFamily="34" charset="0"/>
              </a:rPr>
              <a:t>You deserve a chance to have all your questions answered</a:t>
            </a:r>
          </a:p>
        </p:txBody>
      </p:sp>
      <p:sp>
        <p:nvSpPr>
          <p:cNvPr id="11" name="Rectangle 10">
            <a:extLst>
              <a:ext uri="{FF2B5EF4-FFF2-40B4-BE49-F238E27FC236}">
                <a16:creationId xmlns:a16="http://schemas.microsoft.com/office/drawing/2014/main" id="{7BA86EFE-DDE9-A447-AE84-953326CB8A46}"/>
              </a:ext>
            </a:extLst>
          </p:cNvPr>
          <p:cNvSpPr/>
          <p:nvPr/>
        </p:nvSpPr>
        <p:spPr>
          <a:xfrm>
            <a:off x="5270050" y="0"/>
            <a:ext cx="168965" cy="6858000"/>
          </a:xfrm>
          <a:prstGeom prst="rect">
            <a:avLst/>
          </a:prstGeom>
          <a:solidFill>
            <a:srgbClr val="282956"/>
          </a:solidFill>
          <a:ln>
            <a:solidFill>
              <a:srgbClr val="28295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3137D40E-BA99-694E-BA72-182DF176547C}"/>
              </a:ext>
            </a:extLst>
          </p:cNvPr>
          <p:cNvSpPr/>
          <p:nvPr/>
        </p:nvSpPr>
        <p:spPr>
          <a:xfrm>
            <a:off x="5437647" y="0"/>
            <a:ext cx="168965" cy="6858000"/>
          </a:xfrm>
          <a:prstGeom prst="rect">
            <a:avLst/>
          </a:prstGeom>
          <a:solidFill>
            <a:srgbClr val="00568F"/>
          </a:solidFill>
          <a:ln>
            <a:solidFill>
              <a:srgbClr val="00568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Icon&#10;&#10;Description automatically generated">
            <a:extLst>
              <a:ext uri="{FF2B5EF4-FFF2-40B4-BE49-F238E27FC236}">
                <a16:creationId xmlns:a16="http://schemas.microsoft.com/office/drawing/2014/main" id="{55943A16-9873-D547-B11A-2080F5D4AF97}"/>
              </a:ext>
            </a:extLst>
          </p:cNvPr>
          <p:cNvPicPr>
            <a:picLocks noChangeAspect="1"/>
          </p:cNvPicPr>
          <p:nvPr/>
        </p:nvPicPr>
        <p:blipFill>
          <a:blip r:embed="rId3"/>
          <a:stretch>
            <a:fillRect/>
          </a:stretch>
        </p:blipFill>
        <p:spPr>
          <a:xfrm>
            <a:off x="248134" y="244548"/>
            <a:ext cx="2919384" cy="2923953"/>
          </a:xfrm>
          <a:prstGeom prst="rect">
            <a:avLst/>
          </a:prstGeom>
        </p:spPr>
      </p:pic>
      <p:pic>
        <p:nvPicPr>
          <p:cNvPr id="13" name="Picture 12" descr="Icon&#10;&#10;Description automatically generated">
            <a:extLst>
              <a:ext uri="{FF2B5EF4-FFF2-40B4-BE49-F238E27FC236}">
                <a16:creationId xmlns:a16="http://schemas.microsoft.com/office/drawing/2014/main" id="{4393B774-069F-714F-BB15-3080433A8707}"/>
              </a:ext>
            </a:extLst>
          </p:cNvPr>
          <p:cNvPicPr>
            <a:picLocks noChangeAspect="1"/>
          </p:cNvPicPr>
          <p:nvPr/>
        </p:nvPicPr>
        <p:blipFill>
          <a:blip r:embed="rId4"/>
          <a:stretch>
            <a:fillRect/>
          </a:stretch>
        </p:blipFill>
        <p:spPr>
          <a:xfrm>
            <a:off x="2868983" y="2606354"/>
            <a:ext cx="2204442" cy="2207892"/>
          </a:xfrm>
          <a:prstGeom prst="rect">
            <a:avLst/>
          </a:prstGeom>
        </p:spPr>
      </p:pic>
      <p:pic>
        <p:nvPicPr>
          <p:cNvPr id="15" name="Picture 14" descr="Icon&#10;&#10;Description automatically generated">
            <a:extLst>
              <a:ext uri="{FF2B5EF4-FFF2-40B4-BE49-F238E27FC236}">
                <a16:creationId xmlns:a16="http://schemas.microsoft.com/office/drawing/2014/main" id="{1E32F8DF-C6F1-0A41-AF3E-65E96E769712}"/>
              </a:ext>
            </a:extLst>
          </p:cNvPr>
          <p:cNvPicPr>
            <a:picLocks noChangeAspect="1"/>
          </p:cNvPicPr>
          <p:nvPr/>
        </p:nvPicPr>
        <p:blipFill>
          <a:blip r:embed="rId5"/>
          <a:stretch>
            <a:fillRect/>
          </a:stretch>
        </p:blipFill>
        <p:spPr>
          <a:xfrm>
            <a:off x="83828" y="3838354"/>
            <a:ext cx="2919384" cy="2923953"/>
          </a:xfrm>
          <a:prstGeom prst="rect">
            <a:avLst/>
          </a:prstGeom>
        </p:spPr>
      </p:pic>
    </p:spTree>
    <p:extLst>
      <p:ext uri="{BB962C8B-B14F-4D97-AF65-F5344CB8AC3E}">
        <p14:creationId xmlns:p14="http://schemas.microsoft.com/office/powerpoint/2010/main" val="23672703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37" name="Rectangle 36">
            <a:extLst>
              <a:ext uri="{FF2B5EF4-FFF2-40B4-BE49-F238E27FC236}">
                <a16:creationId xmlns:a16="http://schemas.microsoft.com/office/drawing/2014/main" id="{7AFE633C-3397-8846-950E-2A3A328CB862}"/>
              </a:ext>
            </a:extLst>
          </p:cNvPr>
          <p:cNvSpPr/>
          <p:nvPr/>
        </p:nvSpPr>
        <p:spPr>
          <a:xfrm rot="16200000">
            <a:off x="9181995" y="-2706158"/>
            <a:ext cx="145340" cy="5874669"/>
          </a:xfrm>
          <a:prstGeom prst="rect">
            <a:avLst/>
          </a:prstGeom>
          <a:solidFill>
            <a:srgbClr val="282956"/>
          </a:solidFill>
          <a:ln>
            <a:solidFill>
              <a:srgbClr val="28295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extLst>
              <a:ext uri="{FF2B5EF4-FFF2-40B4-BE49-F238E27FC236}">
                <a16:creationId xmlns:a16="http://schemas.microsoft.com/office/drawing/2014/main" id="{1B423237-B0DC-3447-8D51-86829204205D}"/>
              </a:ext>
            </a:extLst>
          </p:cNvPr>
          <p:cNvSpPr/>
          <p:nvPr/>
        </p:nvSpPr>
        <p:spPr>
          <a:xfrm rot="16200000">
            <a:off x="9181333" y="-2859275"/>
            <a:ext cx="146665" cy="5874669"/>
          </a:xfrm>
          <a:prstGeom prst="rect">
            <a:avLst/>
          </a:prstGeom>
          <a:solidFill>
            <a:srgbClr val="00568F"/>
          </a:solidFill>
          <a:ln>
            <a:solidFill>
              <a:srgbClr val="00568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0E3C4FAF-D707-5B4D-A1BC-AC776CFE08EB}"/>
              </a:ext>
            </a:extLst>
          </p:cNvPr>
          <p:cNvSpPr/>
          <p:nvPr/>
        </p:nvSpPr>
        <p:spPr>
          <a:xfrm>
            <a:off x="0" y="485"/>
            <a:ext cx="6294474" cy="1793228"/>
          </a:xfrm>
          <a:prstGeom prst="rect">
            <a:avLst/>
          </a:prstGeom>
          <a:solidFill>
            <a:srgbClr val="00568F"/>
          </a:solidFill>
          <a:ln>
            <a:solidFill>
              <a:srgbClr val="00568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Google Shape;149;p28">
            <a:extLst>
              <a:ext uri="{FF2B5EF4-FFF2-40B4-BE49-F238E27FC236}">
                <a16:creationId xmlns:a16="http://schemas.microsoft.com/office/drawing/2014/main" id="{54A0E57F-68A5-8D47-8981-6BB663F485A8}"/>
              </a:ext>
            </a:extLst>
          </p:cNvPr>
          <p:cNvSpPr txBox="1">
            <a:spLocks/>
          </p:cNvSpPr>
          <p:nvPr/>
        </p:nvSpPr>
        <p:spPr>
          <a:xfrm>
            <a:off x="508241" y="175126"/>
            <a:ext cx="5534594" cy="1381539"/>
          </a:xfrm>
          <a:prstGeom prst="rect">
            <a:avLst/>
          </a:prstGeom>
          <a:noFill/>
          <a:ln>
            <a:noFill/>
          </a:ln>
        </p:spPr>
        <p:txBody>
          <a:bodyPr spcFirstLastPara="1" vert="horz" wrap="square" lIns="182867" tIns="182867" rIns="182867" bIns="182867" rtlCol="0" anchor="ctr"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spcBef>
                <a:spcPts val="0"/>
              </a:spcBef>
              <a:buClr>
                <a:schemeClr val="dk1"/>
              </a:buClr>
              <a:buSzPts val="3300"/>
            </a:pPr>
            <a:r>
              <a:rPr lang="en-US" sz="4000" dirty="0">
                <a:solidFill>
                  <a:schemeClr val="bg1"/>
                </a:solidFill>
                <a:latin typeface="Lato" panose="020F0502020204030203" pitchFamily="34" charset="0"/>
                <a:ea typeface="Lato" panose="020F0502020204030203" pitchFamily="34" charset="0"/>
                <a:cs typeface="Lato" panose="020F0502020204030203" pitchFamily="34" charset="0"/>
              </a:rPr>
              <a:t>How effective are the COVID-19 vaccines?</a:t>
            </a:r>
          </a:p>
        </p:txBody>
      </p:sp>
      <p:sp>
        <p:nvSpPr>
          <p:cNvPr id="11" name="Rectangle 10">
            <a:extLst>
              <a:ext uri="{FF2B5EF4-FFF2-40B4-BE49-F238E27FC236}">
                <a16:creationId xmlns:a16="http://schemas.microsoft.com/office/drawing/2014/main" id="{F75647AF-22EA-2F40-8361-15F56C8D775B}"/>
              </a:ext>
            </a:extLst>
          </p:cNvPr>
          <p:cNvSpPr/>
          <p:nvPr/>
        </p:nvSpPr>
        <p:spPr>
          <a:xfrm rot="10800000" flipH="1">
            <a:off x="6271612" y="0"/>
            <a:ext cx="45719" cy="1838324"/>
          </a:xfrm>
          <a:prstGeom prst="rect">
            <a:avLst/>
          </a:prstGeom>
          <a:solidFill>
            <a:srgbClr val="F18D2B"/>
          </a:solidFill>
          <a:ln>
            <a:solidFill>
              <a:srgbClr val="F18D2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E0621AED-8743-F447-84F4-2E0E8F69F2B9}"/>
              </a:ext>
            </a:extLst>
          </p:cNvPr>
          <p:cNvSpPr/>
          <p:nvPr/>
        </p:nvSpPr>
        <p:spPr>
          <a:xfrm>
            <a:off x="4527346" y="3757775"/>
            <a:ext cx="7311657" cy="1736988"/>
          </a:xfrm>
          <a:prstGeom prst="rect">
            <a:avLst/>
          </a:prstGeom>
          <a:solidFill>
            <a:srgbClr val="282956"/>
          </a:solidFill>
          <a:ln>
            <a:solidFill>
              <a:srgbClr val="28295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42A0546E-AF54-2C4F-8DF5-C777A6D4B9EE}"/>
              </a:ext>
            </a:extLst>
          </p:cNvPr>
          <p:cNvSpPr/>
          <p:nvPr/>
        </p:nvSpPr>
        <p:spPr>
          <a:xfrm>
            <a:off x="4527346" y="5477878"/>
            <a:ext cx="7311657" cy="815762"/>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0319D6B5-E6FC-5144-98C2-C1D1ACDD8F5C}"/>
              </a:ext>
            </a:extLst>
          </p:cNvPr>
          <p:cNvSpPr/>
          <p:nvPr/>
        </p:nvSpPr>
        <p:spPr>
          <a:xfrm>
            <a:off x="6551014" y="1868158"/>
            <a:ext cx="5287928" cy="1891070"/>
          </a:xfrm>
          <a:prstGeom prst="rect">
            <a:avLst/>
          </a:prstGeom>
          <a:solidFill>
            <a:srgbClr val="F18D2B"/>
          </a:solidFill>
          <a:ln>
            <a:solidFill>
              <a:srgbClr val="F18D2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Google Shape;149;p28">
            <a:extLst>
              <a:ext uri="{FF2B5EF4-FFF2-40B4-BE49-F238E27FC236}">
                <a16:creationId xmlns:a16="http://schemas.microsoft.com/office/drawing/2014/main" id="{F0CA11AC-D7C2-FD49-86ED-6396787273C5}"/>
              </a:ext>
            </a:extLst>
          </p:cNvPr>
          <p:cNvSpPr txBox="1">
            <a:spLocks/>
          </p:cNvSpPr>
          <p:nvPr/>
        </p:nvSpPr>
        <p:spPr>
          <a:xfrm>
            <a:off x="6839748" y="2132498"/>
            <a:ext cx="2103226" cy="1381539"/>
          </a:xfrm>
          <a:prstGeom prst="rect">
            <a:avLst/>
          </a:prstGeom>
          <a:noFill/>
          <a:ln>
            <a:noFill/>
          </a:ln>
        </p:spPr>
        <p:txBody>
          <a:bodyPr spcFirstLastPara="1" vert="horz" wrap="square" lIns="182867" tIns="182867" rIns="182867" bIns="182867" rtlCol="0" anchor="ctr"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spcBef>
                <a:spcPts val="0"/>
              </a:spcBef>
              <a:buClr>
                <a:schemeClr val="dk1"/>
              </a:buClr>
              <a:buSzPts val="3300"/>
            </a:pPr>
            <a:r>
              <a:rPr lang="en-US" sz="2000" dirty="0">
                <a:solidFill>
                  <a:schemeClr val="bg1"/>
                </a:solidFill>
                <a:latin typeface="Lato" panose="020F0502020204030203" pitchFamily="34" charset="0"/>
                <a:ea typeface="Lato" panose="020F0502020204030203" pitchFamily="34" charset="0"/>
                <a:cs typeface="Lato" panose="020F0502020204030203" pitchFamily="34" charset="0"/>
              </a:rPr>
              <a:t>Pfizer (BNT162b2)</a:t>
            </a:r>
          </a:p>
          <a:p>
            <a:pPr algn="ctr">
              <a:spcBef>
                <a:spcPts val="0"/>
              </a:spcBef>
              <a:buClr>
                <a:schemeClr val="dk1"/>
              </a:buClr>
              <a:buSzPts val="3300"/>
            </a:pPr>
            <a:r>
              <a:rPr lang="en-US" sz="1500" dirty="0">
                <a:solidFill>
                  <a:schemeClr val="bg1"/>
                </a:solidFill>
                <a:latin typeface="Lato Light" panose="020F0502020204030203" pitchFamily="34" charset="0"/>
                <a:ea typeface="Lato Light" panose="020F0502020204030203" pitchFamily="34" charset="0"/>
                <a:cs typeface="Lato Light" panose="020F0502020204030203" pitchFamily="34" charset="0"/>
              </a:rPr>
              <a:t>(over 40,000 doses)</a:t>
            </a:r>
          </a:p>
        </p:txBody>
      </p:sp>
      <p:sp>
        <p:nvSpPr>
          <p:cNvPr id="19" name="Google Shape;149;p28">
            <a:extLst>
              <a:ext uri="{FF2B5EF4-FFF2-40B4-BE49-F238E27FC236}">
                <a16:creationId xmlns:a16="http://schemas.microsoft.com/office/drawing/2014/main" id="{1D6F62DA-4F87-A344-ACD0-C1C6DF32E02A}"/>
              </a:ext>
            </a:extLst>
          </p:cNvPr>
          <p:cNvSpPr txBox="1">
            <a:spLocks/>
          </p:cNvSpPr>
          <p:nvPr/>
        </p:nvSpPr>
        <p:spPr>
          <a:xfrm>
            <a:off x="9522696" y="2121378"/>
            <a:ext cx="2231246" cy="1381539"/>
          </a:xfrm>
          <a:prstGeom prst="rect">
            <a:avLst/>
          </a:prstGeom>
          <a:noFill/>
          <a:ln>
            <a:noFill/>
          </a:ln>
        </p:spPr>
        <p:txBody>
          <a:bodyPr spcFirstLastPara="1" vert="horz" wrap="square" lIns="182867" tIns="182867" rIns="182867" bIns="182867" rtlCol="0" anchor="ctr"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spcBef>
                <a:spcPts val="0"/>
              </a:spcBef>
              <a:buClr>
                <a:schemeClr val="dk1"/>
              </a:buClr>
              <a:buSzPts val="3300"/>
            </a:pPr>
            <a:r>
              <a:rPr lang="en-US" sz="2000" dirty="0" err="1">
                <a:solidFill>
                  <a:schemeClr val="bg1"/>
                </a:solidFill>
                <a:latin typeface="Lato" panose="020F0502020204030203" pitchFamily="34" charset="0"/>
                <a:ea typeface="Lato" panose="020F0502020204030203" pitchFamily="34" charset="0"/>
                <a:cs typeface="Lato" panose="020F0502020204030203" pitchFamily="34" charset="0"/>
              </a:rPr>
              <a:t>Moderna</a:t>
            </a:r>
            <a:r>
              <a:rPr lang="en-US" sz="2000" dirty="0">
                <a:solidFill>
                  <a:schemeClr val="bg1"/>
                </a:solidFill>
                <a:latin typeface="Lato" panose="020F0502020204030203" pitchFamily="34" charset="0"/>
                <a:ea typeface="Lato" panose="020F0502020204030203" pitchFamily="34" charset="0"/>
                <a:cs typeface="Lato" panose="020F0502020204030203" pitchFamily="34" charset="0"/>
              </a:rPr>
              <a:t> (mRNA – 1273)</a:t>
            </a:r>
          </a:p>
          <a:p>
            <a:pPr algn="ctr">
              <a:spcBef>
                <a:spcPts val="0"/>
              </a:spcBef>
              <a:buClr>
                <a:schemeClr val="dk1"/>
              </a:buClr>
              <a:buSzPts val="3300"/>
            </a:pPr>
            <a:r>
              <a:rPr lang="en-US" sz="1500" dirty="0">
                <a:solidFill>
                  <a:schemeClr val="bg1"/>
                </a:solidFill>
                <a:latin typeface="Lato Light" panose="020F0502020204030203" pitchFamily="34" charset="0"/>
                <a:ea typeface="Lato Light" panose="020F0502020204030203" pitchFamily="34" charset="0"/>
                <a:cs typeface="Lato Light" panose="020F0502020204030203" pitchFamily="34" charset="0"/>
              </a:rPr>
              <a:t>(over 30,000 doses)</a:t>
            </a:r>
          </a:p>
        </p:txBody>
      </p:sp>
      <p:sp>
        <p:nvSpPr>
          <p:cNvPr id="20" name="Google Shape;149;p28">
            <a:extLst>
              <a:ext uri="{FF2B5EF4-FFF2-40B4-BE49-F238E27FC236}">
                <a16:creationId xmlns:a16="http://schemas.microsoft.com/office/drawing/2014/main" id="{92B3449B-38C4-744B-A9B9-48CFA3A90444}"/>
              </a:ext>
            </a:extLst>
          </p:cNvPr>
          <p:cNvSpPr txBox="1">
            <a:spLocks/>
          </p:cNvSpPr>
          <p:nvPr/>
        </p:nvSpPr>
        <p:spPr>
          <a:xfrm>
            <a:off x="4481750" y="3851710"/>
            <a:ext cx="2103226" cy="1381539"/>
          </a:xfrm>
          <a:prstGeom prst="rect">
            <a:avLst/>
          </a:prstGeom>
          <a:noFill/>
          <a:ln>
            <a:noFill/>
          </a:ln>
        </p:spPr>
        <p:txBody>
          <a:bodyPr spcFirstLastPara="1" vert="horz" wrap="square" lIns="182867" tIns="182867" rIns="182867" bIns="182867" rtlCol="0" anchor="ctr"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spcBef>
                <a:spcPts val="0"/>
              </a:spcBef>
              <a:buClr>
                <a:schemeClr val="dk1"/>
              </a:buClr>
              <a:buSzPts val="3300"/>
            </a:pPr>
            <a:r>
              <a:rPr lang="en-US" sz="2000" dirty="0">
                <a:solidFill>
                  <a:schemeClr val="bg1"/>
                </a:solidFill>
                <a:latin typeface="Lato" panose="020F0502020204030203" pitchFamily="34" charset="0"/>
                <a:ea typeface="Lato" panose="020F0502020204030203" pitchFamily="34" charset="0"/>
                <a:cs typeface="Lato" panose="020F0502020204030203" pitchFamily="34" charset="0"/>
              </a:rPr>
              <a:t>Efficacy</a:t>
            </a:r>
          </a:p>
        </p:txBody>
      </p:sp>
      <p:sp>
        <p:nvSpPr>
          <p:cNvPr id="21" name="Google Shape;149;p28">
            <a:extLst>
              <a:ext uri="{FF2B5EF4-FFF2-40B4-BE49-F238E27FC236}">
                <a16:creationId xmlns:a16="http://schemas.microsoft.com/office/drawing/2014/main" id="{AE4BE164-3785-9C43-8D89-632278E5ACF3}"/>
              </a:ext>
            </a:extLst>
          </p:cNvPr>
          <p:cNvSpPr txBox="1">
            <a:spLocks/>
          </p:cNvSpPr>
          <p:nvPr/>
        </p:nvSpPr>
        <p:spPr>
          <a:xfrm>
            <a:off x="5037237" y="5385704"/>
            <a:ext cx="6291874" cy="1000110"/>
          </a:xfrm>
          <a:prstGeom prst="rect">
            <a:avLst/>
          </a:prstGeom>
          <a:noFill/>
          <a:ln>
            <a:noFill/>
          </a:ln>
        </p:spPr>
        <p:txBody>
          <a:bodyPr spcFirstLastPara="1" vert="horz" wrap="square" lIns="182867" tIns="182867" rIns="182867" bIns="182867" rtlCol="0" anchor="ctr"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spcBef>
                <a:spcPts val="0"/>
              </a:spcBef>
              <a:buClr>
                <a:schemeClr val="dk1"/>
              </a:buClr>
              <a:buSzPts val="3300"/>
            </a:pPr>
            <a:r>
              <a:rPr lang="en-US" sz="2000" dirty="0">
                <a:solidFill>
                  <a:schemeClr val="bg1"/>
                </a:solidFill>
                <a:latin typeface="Lato" panose="020F0502020204030203" pitchFamily="34" charset="0"/>
                <a:ea typeface="Lato" panose="020F0502020204030203" pitchFamily="34" charset="0"/>
                <a:cs typeface="Lato" panose="020F0502020204030203" pitchFamily="34" charset="0"/>
              </a:rPr>
              <a:t>Similar efficacy with different race, ethnicity and age.</a:t>
            </a:r>
          </a:p>
        </p:txBody>
      </p:sp>
      <p:sp>
        <p:nvSpPr>
          <p:cNvPr id="22" name="Google Shape;149;p28">
            <a:extLst>
              <a:ext uri="{FF2B5EF4-FFF2-40B4-BE49-F238E27FC236}">
                <a16:creationId xmlns:a16="http://schemas.microsoft.com/office/drawing/2014/main" id="{5397E5A8-67AF-3A49-A793-632601A6252B}"/>
              </a:ext>
            </a:extLst>
          </p:cNvPr>
          <p:cNvSpPr txBox="1">
            <a:spLocks/>
          </p:cNvSpPr>
          <p:nvPr/>
        </p:nvSpPr>
        <p:spPr>
          <a:xfrm>
            <a:off x="6839748" y="3919330"/>
            <a:ext cx="2103226" cy="1381539"/>
          </a:xfrm>
          <a:prstGeom prst="rect">
            <a:avLst/>
          </a:prstGeom>
          <a:noFill/>
          <a:ln>
            <a:noFill/>
          </a:ln>
        </p:spPr>
        <p:txBody>
          <a:bodyPr spcFirstLastPara="1" vert="horz" wrap="square" lIns="182867" tIns="182867" rIns="182867" bIns="182867" rtlCol="0" anchor="ctr"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spcBef>
                <a:spcPts val="0"/>
              </a:spcBef>
              <a:buClr>
                <a:schemeClr val="dk1"/>
              </a:buClr>
              <a:buSzPts val="3300"/>
            </a:pPr>
            <a:r>
              <a:rPr lang="en-US" sz="2000" dirty="0">
                <a:solidFill>
                  <a:schemeClr val="bg1"/>
                </a:solidFill>
                <a:latin typeface="Lato Light" panose="020F0502020204030203" pitchFamily="34" charset="0"/>
                <a:ea typeface="Lato Light" panose="020F0502020204030203" pitchFamily="34" charset="0"/>
                <a:cs typeface="Lato Light" panose="020F0502020204030203" pitchFamily="34" charset="0"/>
              </a:rPr>
              <a:t>95% protection from having the disease</a:t>
            </a:r>
          </a:p>
        </p:txBody>
      </p:sp>
      <p:sp>
        <p:nvSpPr>
          <p:cNvPr id="23" name="Google Shape;149;p28">
            <a:extLst>
              <a:ext uri="{FF2B5EF4-FFF2-40B4-BE49-F238E27FC236}">
                <a16:creationId xmlns:a16="http://schemas.microsoft.com/office/drawing/2014/main" id="{B4B57810-633E-774B-81EE-8205DA3A93C8}"/>
              </a:ext>
            </a:extLst>
          </p:cNvPr>
          <p:cNvSpPr txBox="1">
            <a:spLocks/>
          </p:cNvSpPr>
          <p:nvPr/>
        </p:nvSpPr>
        <p:spPr>
          <a:xfrm>
            <a:off x="9519206" y="3874581"/>
            <a:ext cx="2365393" cy="1381539"/>
          </a:xfrm>
          <a:prstGeom prst="rect">
            <a:avLst/>
          </a:prstGeom>
          <a:noFill/>
          <a:ln>
            <a:noFill/>
          </a:ln>
        </p:spPr>
        <p:txBody>
          <a:bodyPr spcFirstLastPara="1" vert="horz" wrap="square" lIns="182867" tIns="182867" rIns="182867" bIns="182867" rtlCol="0" anchor="ctr"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spcBef>
                <a:spcPts val="0"/>
              </a:spcBef>
              <a:buClr>
                <a:schemeClr val="dk1"/>
              </a:buClr>
              <a:buSzPts val="3300"/>
            </a:pPr>
            <a:r>
              <a:rPr lang="en-US" sz="2000" dirty="0">
                <a:solidFill>
                  <a:schemeClr val="bg1"/>
                </a:solidFill>
                <a:latin typeface="Lato Light" panose="020F0502020204030203" pitchFamily="34" charset="0"/>
                <a:ea typeface="Lato Light" panose="020F0502020204030203" pitchFamily="34" charset="0"/>
                <a:cs typeface="Lato Light" panose="020F0502020204030203" pitchFamily="34" charset="0"/>
              </a:rPr>
              <a:t>94.1% protection from having the disease</a:t>
            </a:r>
          </a:p>
        </p:txBody>
      </p:sp>
      <p:sp>
        <p:nvSpPr>
          <p:cNvPr id="24" name="Rectangle 23">
            <a:extLst>
              <a:ext uri="{FF2B5EF4-FFF2-40B4-BE49-F238E27FC236}">
                <a16:creationId xmlns:a16="http://schemas.microsoft.com/office/drawing/2014/main" id="{2E13CB8C-2BA4-B840-A4D3-EF19A72F6B64}"/>
              </a:ext>
            </a:extLst>
          </p:cNvPr>
          <p:cNvSpPr/>
          <p:nvPr/>
        </p:nvSpPr>
        <p:spPr>
          <a:xfrm>
            <a:off x="6523248" y="1845439"/>
            <a:ext cx="45719" cy="3621806"/>
          </a:xfrm>
          <a:prstGeom prst="rect">
            <a:avLst/>
          </a:prstGeom>
          <a:solidFill>
            <a:srgbClr val="00568F"/>
          </a:solidFill>
          <a:ln>
            <a:solidFill>
              <a:srgbClr val="00568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6DD83BD3-E1B8-A44F-AEB5-B6209BE6F388}"/>
              </a:ext>
            </a:extLst>
          </p:cNvPr>
          <p:cNvSpPr/>
          <p:nvPr/>
        </p:nvSpPr>
        <p:spPr>
          <a:xfrm>
            <a:off x="9248201" y="1845439"/>
            <a:ext cx="45719" cy="3621806"/>
          </a:xfrm>
          <a:prstGeom prst="rect">
            <a:avLst/>
          </a:prstGeom>
          <a:solidFill>
            <a:srgbClr val="00568F"/>
          </a:solidFill>
          <a:ln>
            <a:solidFill>
              <a:srgbClr val="00568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EA3C94D2-0F3A-4D42-BE22-F724E873A7BC}"/>
              </a:ext>
            </a:extLst>
          </p:cNvPr>
          <p:cNvSpPr/>
          <p:nvPr/>
        </p:nvSpPr>
        <p:spPr>
          <a:xfrm>
            <a:off x="11793223" y="1845438"/>
            <a:ext cx="45719" cy="4448201"/>
          </a:xfrm>
          <a:prstGeom prst="rect">
            <a:avLst/>
          </a:prstGeom>
          <a:solidFill>
            <a:srgbClr val="00568F"/>
          </a:solidFill>
          <a:ln>
            <a:solidFill>
              <a:srgbClr val="00568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DD933FDF-4606-FA47-9774-79DECDBF903E}"/>
              </a:ext>
            </a:extLst>
          </p:cNvPr>
          <p:cNvSpPr/>
          <p:nvPr/>
        </p:nvSpPr>
        <p:spPr>
          <a:xfrm>
            <a:off x="4504721" y="3757775"/>
            <a:ext cx="45719" cy="2535865"/>
          </a:xfrm>
          <a:prstGeom prst="rect">
            <a:avLst/>
          </a:prstGeom>
          <a:solidFill>
            <a:srgbClr val="00568F"/>
          </a:solidFill>
          <a:ln>
            <a:solidFill>
              <a:srgbClr val="00568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7B417EC5-F3EB-4D40-A1A8-B773B0DC62D4}"/>
              </a:ext>
            </a:extLst>
          </p:cNvPr>
          <p:cNvSpPr/>
          <p:nvPr/>
        </p:nvSpPr>
        <p:spPr>
          <a:xfrm rot="5400000">
            <a:off x="8148970" y="2623230"/>
            <a:ext cx="45719" cy="7334221"/>
          </a:xfrm>
          <a:prstGeom prst="rect">
            <a:avLst/>
          </a:prstGeom>
          <a:solidFill>
            <a:srgbClr val="00568F"/>
          </a:solidFill>
          <a:ln>
            <a:solidFill>
              <a:srgbClr val="00568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51C55D93-6102-D540-BF31-9838B56C0C3E}"/>
              </a:ext>
            </a:extLst>
          </p:cNvPr>
          <p:cNvSpPr/>
          <p:nvPr/>
        </p:nvSpPr>
        <p:spPr>
          <a:xfrm rot="5400000">
            <a:off x="8137394" y="1808116"/>
            <a:ext cx="45719" cy="7311656"/>
          </a:xfrm>
          <a:prstGeom prst="rect">
            <a:avLst/>
          </a:prstGeom>
          <a:solidFill>
            <a:srgbClr val="00568F"/>
          </a:solidFill>
          <a:ln>
            <a:solidFill>
              <a:srgbClr val="00568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3519CC1C-C06B-4545-8AE4-C3A0D2CE48CF}"/>
              </a:ext>
            </a:extLst>
          </p:cNvPr>
          <p:cNvSpPr/>
          <p:nvPr/>
        </p:nvSpPr>
        <p:spPr>
          <a:xfrm rot="5400000">
            <a:off x="8160314" y="128419"/>
            <a:ext cx="45719" cy="7311656"/>
          </a:xfrm>
          <a:prstGeom prst="rect">
            <a:avLst/>
          </a:prstGeom>
          <a:solidFill>
            <a:srgbClr val="00568F"/>
          </a:solidFill>
          <a:ln>
            <a:solidFill>
              <a:srgbClr val="00568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1E1A30A8-1C2D-1B4C-834F-E5BE93721025}"/>
              </a:ext>
            </a:extLst>
          </p:cNvPr>
          <p:cNvSpPr/>
          <p:nvPr/>
        </p:nvSpPr>
        <p:spPr>
          <a:xfrm rot="5400000">
            <a:off x="9158234" y="-796663"/>
            <a:ext cx="45719" cy="5315694"/>
          </a:xfrm>
          <a:prstGeom prst="rect">
            <a:avLst/>
          </a:prstGeom>
          <a:solidFill>
            <a:srgbClr val="00568F"/>
          </a:solidFill>
          <a:ln>
            <a:solidFill>
              <a:srgbClr val="00568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a:extLst>
              <a:ext uri="{FF2B5EF4-FFF2-40B4-BE49-F238E27FC236}">
                <a16:creationId xmlns:a16="http://schemas.microsoft.com/office/drawing/2014/main" id="{1FA65EAF-AD43-6C4C-9A10-F598FFD1E82A}"/>
              </a:ext>
            </a:extLst>
          </p:cNvPr>
          <p:cNvPicPr>
            <a:picLocks noChangeAspect="1"/>
          </p:cNvPicPr>
          <p:nvPr/>
        </p:nvPicPr>
        <p:blipFill>
          <a:blip r:embed="rId3"/>
          <a:stretch>
            <a:fillRect/>
          </a:stretch>
        </p:blipFill>
        <p:spPr>
          <a:xfrm rot="1603405">
            <a:off x="886203" y="3139080"/>
            <a:ext cx="3309268" cy="2161366"/>
          </a:xfrm>
          <a:prstGeom prst="rect">
            <a:avLst/>
          </a:prstGeom>
        </p:spPr>
      </p:pic>
      <p:sp>
        <p:nvSpPr>
          <p:cNvPr id="34" name="Rectangle 33">
            <a:extLst>
              <a:ext uri="{FF2B5EF4-FFF2-40B4-BE49-F238E27FC236}">
                <a16:creationId xmlns:a16="http://schemas.microsoft.com/office/drawing/2014/main" id="{7778816F-452F-DF4A-A9EA-78AE454630CA}"/>
              </a:ext>
            </a:extLst>
          </p:cNvPr>
          <p:cNvSpPr/>
          <p:nvPr/>
        </p:nvSpPr>
        <p:spPr>
          <a:xfrm>
            <a:off x="5868" y="1845438"/>
            <a:ext cx="151588" cy="5012562"/>
          </a:xfrm>
          <a:prstGeom prst="rect">
            <a:avLst/>
          </a:prstGeom>
          <a:solidFill>
            <a:srgbClr val="282956"/>
          </a:solidFill>
          <a:ln>
            <a:solidFill>
              <a:srgbClr val="28295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a:extLst>
              <a:ext uri="{FF2B5EF4-FFF2-40B4-BE49-F238E27FC236}">
                <a16:creationId xmlns:a16="http://schemas.microsoft.com/office/drawing/2014/main" id="{871A7D1B-7FE8-F84B-B42A-4A61EADE6648}"/>
              </a:ext>
            </a:extLst>
          </p:cNvPr>
          <p:cNvSpPr/>
          <p:nvPr/>
        </p:nvSpPr>
        <p:spPr>
          <a:xfrm>
            <a:off x="162832" y="1845438"/>
            <a:ext cx="159368" cy="5012562"/>
          </a:xfrm>
          <a:prstGeom prst="rect">
            <a:avLst/>
          </a:prstGeom>
          <a:solidFill>
            <a:srgbClr val="00568F"/>
          </a:solidFill>
          <a:ln>
            <a:solidFill>
              <a:srgbClr val="00568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F998DF3D-0120-1742-94ED-C030B2A4EBAE}"/>
              </a:ext>
            </a:extLst>
          </p:cNvPr>
          <p:cNvSpPr/>
          <p:nvPr/>
        </p:nvSpPr>
        <p:spPr>
          <a:xfrm rot="5400000">
            <a:off x="3119062" y="-1326459"/>
            <a:ext cx="56345" cy="6294472"/>
          </a:xfrm>
          <a:prstGeom prst="rect">
            <a:avLst/>
          </a:prstGeom>
          <a:solidFill>
            <a:srgbClr val="F18D2B"/>
          </a:solidFill>
          <a:ln>
            <a:solidFill>
              <a:srgbClr val="F18D2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409693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7" name="Rectangle 6">
            <a:extLst>
              <a:ext uri="{FF2B5EF4-FFF2-40B4-BE49-F238E27FC236}">
                <a16:creationId xmlns:a16="http://schemas.microsoft.com/office/drawing/2014/main" id="{0E3C4FAF-D707-5B4D-A1BC-AC776CFE08EB}"/>
              </a:ext>
            </a:extLst>
          </p:cNvPr>
          <p:cNvSpPr/>
          <p:nvPr/>
        </p:nvSpPr>
        <p:spPr>
          <a:xfrm>
            <a:off x="0" y="485"/>
            <a:ext cx="6294474" cy="1793228"/>
          </a:xfrm>
          <a:prstGeom prst="rect">
            <a:avLst/>
          </a:prstGeom>
          <a:solidFill>
            <a:srgbClr val="00568F"/>
          </a:solidFill>
          <a:ln>
            <a:solidFill>
              <a:srgbClr val="00568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Google Shape;149;p28">
            <a:extLst>
              <a:ext uri="{FF2B5EF4-FFF2-40B4-BE49-F238E27FC236}">
                <a16:creationId xmlns:a16="http://schemas.microsoft.com/office/drawing/2014/main" id="{54A0E57F-68A5-8D47-8981-6BB663F485A8}"/>
              </a:ext>
            </a:extLst>
          </p:cNvPr>
          <p:cNvSpPr txBox="1">
            <a:spLocks/>
          </p:cNvSpPr>
          <p:nvPr/>
        </p:nvSpPr>
        <p:spPr>
          <a:xfrm>
            <a:off x="508241" y="175126"/>
            <a:ext cx="5534594" cy="1381539"/>
          </a:xfrm>
          <a:prstGeom prst="rect">
            <a:avLst/>
          </a:prstGeom>
          <a:noFill/>
          <a:ln>
            <a:noFill/>
          </a:ln>
        </p:spPr>
        <p:txBody>
          <a:bodyPr spcFirstLastPara="1" vert="horz" wrap="square" lIns="182867" tIns="182867" rIns="182867" bIns="182867" rtlCol="0" anchor="ctr"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spcBef>
                <a:spcPts val="0"/>
              </a:spcBef>
              <a:buClr>
                <a:schemeClr val="dk1"/>
              </a:buClr>
              <a:buSzPts val="3300"/>
            </a:pPr>
            <a:r>
              <a:rPr lang="en-US" sz="4000" dirty="0">
                <a:solidFill>
                  <a:schemeClr val="bg1"/>
                </a:solidFill>
                <a:latin typeface="Lato" panose="020F0502020204030203" pitchFamily="34" charset="0"/>
                <a:ea typeface="Lato" panose="020F0502020204030203" pitchFamily="34" charset="0"/>
                <a:cs typeface="Lato" panose="020F0502020204030203" pitchFamily="34" charset="0"/>
              </a:rPr>
              <a:t>How effective are the COVID-19 vaccines?</a:t>
            </a:r>
          </a:p>
        </p:txBody>
      </p:sp>
      <p:sp>
        <p:nvSpPr>
          <p:cNvPr id="11" name="Rectangle 10">
            <a:extLst>
              <a:ext uri="{FF2B5EF4-FFF2-40B4-BE49-F238E27FC236}">
                <a16:creationId xmlns:a16="http://schemas.microsoft.com/office/drawing/2014/main" id="{F75647AF-22EA-2F40-8361-15F56C8D775B}"/>
              </a:ext>
            </a:extLst>
          </p:cNvPr>
          <p:cNvSpPr/>
          <p:nvPr/>
        </p:nvSpPr>
        <p:spPr>
          <a:xfrm rot="10800000" flipH="1">
            <a:off x="6271612" y="0"/>
            <a:ext cx="45719" cy="1838324"/>
          </a:xfrm>
          <a:prstGeom prst="rect">
            <a:avLst/>
          </a:prstGeom>
          <a:solidFill>
            <a:srgbClr val="F18D2B"/>
          </a:solidFill>
          <a:ln>
            <a:solidFill>
              <a:srgbClr val="F18D2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E0621AED-8743-F447-84F4-2E0E8F69F2B9}"/>
              </a:ext>
            </a:extLst>
          </p:cNvPr>
          <p:cNvSpPr/>
          <p:nvPr/>
        </p:nvSpPr>
        <p:spPr>
          <a:xfrm>
            <a:off x="6429069" y="73789"/>
            <a:ext cx="5600100" cy="1838325"/>
          </a:xfrm>
          <a:prstGeom prst="rect">
            <a:avLst/>
          </a:prstGeom>
          <a:solidFill>
            <a:srgbClr val="282956"/>
          </a:solidFill>
          <a:ln>
            <a:solidFill>
              <a:srgbClr val="28295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42A0546E-AF54-2C4F-8DF5-C777A6D4B9EE}"/>
              </a:ext>
            </a:extLst>
          </p:cNvPr>
          <p:cNvSpPr/>
          <p:nvPr/>
        </p:nvSpPr>
        <p:spPr>
          <a:xfrm>
            <a:off x="399483" y="2029652"/>
            <a:ext cx="11629685" cy="1147409"/>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0319D6B5-E6FC-5144-98C2-C1D1ACDD8F5C}"/>
              </a:ext>
            </a:extLst>
          </p:cNvPr>
          <p:cNvSpPr/>
          <p:nvPr/>
        </p:nvSpPr>
        <p:spPr>
          <a:xfrm>
            <a:off x="399483" y="3288644"/>
            <a:ext cx="5495502" cy="3507861"/>
          </a:xfrm>
          <a:prstGeom prst="rect">
            <a:avLst/>
          </a:prstGeom>
          <a:solidFill>
            <a:srgbClr val="F18D2B"/>
          </a:solidFill>
          <a:ln>
            <a:solidFill>
              <a:srgbClr val="F18D2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a:extLst>
              <a:ext uri="{FF2B5EF4-FFF2-40B4-BE49-F238E27FC236}">
                <a16:creationId xmlns:a16="http://schemas.microsoft.com/office/drawing/2014/main" id="{1FA65EAF-AD43-6C4C-9A10-F598FFD1E82A}"/>
              </a:ext>
            </a:extLst>
          </p:cNvPr>
          <p:cNvPicPr>
            <a:picLocks noChangeAspect="1"/>
          </p:cNvPicPr>
          <p:nvPr/>
        </p:nvPicPr>
        <p:blipFill>
          <a:blip r:embed="rId3"/>
          <a:stretch>
            <a:fillRect/>
          </a:stretch>
        </p:blipFill>
        <p:spPr>
          <a:xfrm rot="1603405">
            <a:off x="5870020" y="4016750"/>
            <a:ext cx="1767776" cy="1154579"/>
          </a:xfrm>
          <a:prstGeom prst="rect">
            <a:avLst/>
          </a:prstGeom>
        </p:spPr>
      </p:pic>
      <p:sp>
        <p:nvSpPr>
          <p:cNvPr id="34" name="Rectangle 33">
            <a:extLst>
              <a:ext uri="{FF2B5EF4-FFF2-40B4-BE49-F238E27FC236}">
                <a16:creationId xmlns:a16="http://schemas.microsoft.com/office/drawing/2014/main" id="{7778816F-452F-DF4A-A9EA-78AE454630CA}"/>
              </a:ext>
            </a:extLst>
          </p:cNvPr>
          <p:cNvSpPr/>
          <p:nvPr/>
        </p:nvSpPr>
        <p:spPr>
          <a:xfrm>
            <a:off x="5868" y="1845438"/>
            <a:ext cx="151588" cy="5012562"/>
          </a:xfrm>
          <a:prstGeom prst="rect">
            <a:avLst/>
          </a:prstGeom>
          <a:solidFill>
            <a:srgbClr val="282956"/>
          </a:solidFill>
          <a:ln>
            <a:solidFill>
              <a:srgbClr val="28295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a:extLst>
              <a:ext uri="{FF2B5EF4-FFF2-40B4-BE49-F238E27FC236}">
                <a16:creationId xmlns:a16="http://schemas.microsoft.com/office/drawing/2014/main" id="{871A7D1B-7FE8-F84B-B42A-4A61EADE6648}"/>
              </a:ext>
            </a:extLst>
          </p:cNvPr>
          <p:cNvSpPr/>
          <p:nvPr/>
        </p:nvSpPr>
        <p:spPr>
          <a:xfrm>
            <a:off x="162832" y="1845438"/>
            <a:ext cx="159368" cy="5012562"/>
          </a:xfrm>
          <a:prstGeom prst="rect">
            <a:avLst/>
          </a:prstGeom>
          <a:solidFill>
            <a:srgbClr val="00568F"/>
          </a:solidFill>
          <a:ln>
            <a:solidFill>
              <a:srgbClr val="00568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F998DF3D-0120-1742-94ED-C030B2A4EBAE}"/>
              </a:ext>
            </a:extLst>
          </p:cNvPr>
          <p:cNvSpPr/>
          <p:nvPr/>
        </p:nvSpPr>
        <p:spPr>
          <a:xfrm rot="5400000">
            <a:off x="3119062" y="-1326459"/>
            <a:ext cx="56345" cy="6294472"/>
          </a:xfrm>
          <a:prstGeom prst="rect">
            <a:avLst/>
          </a:prstGeom>
          <a:solidFill>
            <a:srgbClr val="F18D2B"/>
          </a:solidFill>
          <a:ln>
            <a:solidFill>
              <a:srgbClr val="F18D2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a:extLst>
              <a:ext uri="{FF2B5EF4-FFF2-40B4-BE49-F238E27FC236}">
                <a16:creationId xmlns:a16="http://schemas.microsoft.com/office/drawing/2014/main" id="{FC8EE325-B4D6-244C-B742-4C723FA5BD10}"/>
              </a:ext>
            </a:extLst>
          </p:cNvPr>
          <p:cNvSpPr/>
          <p:nvPr/>
        </p:nvSpPr>
        <p:spPr>
          <a:xfrm>
            <a:off x="7612827" y="3288644"/>
            <a:ext cx="4416341" cy="3495567"/>
          </a:xfrm>
          <a:prstGeom prst="rect">
            <a:avLst/>
          </a:prstGeom>
          <a:solidFill>
            <a:srgbClr val="282956"/>
          </a:solidFill>
          <a:ln>
            <a:solidFill>
              <a:srgbClr val="28295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Google Shape;149;p28">
            <a:extLst>
              <a:ext uri="{FF2B5EF4-FFF2-40B4-BE49-F238E27FC236}">
                <a16:creationId xmlns:a16="http://schemas.microsoft.com/office/drawing/2014/main" id="{B2844E46-7D83-0F44-8CDC-BBD3A6A5F578}"/>
              </a:ext>
            </a:extLst>
          </p:cNvPr>
          <p:cNvSpPr txBox="1">
            <a:spLocks/>
          </p:cNvSpPr>
          <p:nvPr/>
        </p:nvSpPr>
        <p:spPr>
          <a:xfrm>
            <a:off x="6751371" y="206329"/>
            <a:ext cx="4932388" cy="1381539"/>
          </a:xfrm>
          <a:prstGeom prst="rect">
            <a:avLst/>
          </a:prstGeom>
          <a:noFill/>
          <a:ln>
            <a:noFill/>
          </a:ln>
        </p:spPr>
        <p:txBody>
          <a:bodyPr spcFirstLastPara="1" vert="horz" wrap="square" lIns="182867" tIns="182867" rIns="182867" bIns="182867" rtlCol="0" anchor="ctr"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lvl="0" algn="ctr">
              <a:spcBef>
                <a:spcPts val="800"/>
              </a:spcBef>
              <a:buClr>
                <a:schemeClr val="dk1"/>
              </a:buClr>
              <a:buSzPts val="1300"/>
            </a:pPr>
            <a:r>
              <a:rPr lang="en-US" sz="2500" dirty="0">
                <a:solidFill>
                  <a:schemeClr val="bg1"/>
                </a:solidFill>
                <a:latin typeface="Lato Light" panose="020F0502020204030203" pitchFamily="34" charset="0"/>
                <a:ea typeface="Lato Light" panose="020F0502020204030203" pitchFamily="34" charset="0"/>
                <a:cs typeface="Lato Light" panose="020F0502020204030203" pitchFamily="34" charset="0"/>
              </a:rPr>
              <a:t>The vaccine cannot give you COVID-19 or any other infection.</a:t>
            </a:r>
          </a:p>
        </p:txBody>
      </p:sp>
      <p:sp>
        <p:nvSpPr>
          <p:cNvPr id="36" name="Google Shape;149;p28">
            <a:extLst>
              <a:ext uri="{FF2B5EF4-FFF2-40B4-BE49-F238E27FC236}">
                <a16:creationId xmlns:a16="http://schemas.microsoft.com/office/drawing/2014/main" id="{6B8C8FB5-D1DF-A94B-8232-139BEFBF9731}"/>
              </a:ext>
            </a:extLst>
          </p:cNvPr>
          <p:cNvSpPr txBox="1">
            <a:spLocks/>
          </p:cNvSpPr>
          <p:nvPr/>
        </p:nvSpPr>
        <p:spPr>
          <a:xfrm>
            <a:off x="677396" y="2023697"/>
            <a:ext cx="11115121" cy="1147409"/>
          </a:xfrm>
          <a:prstGeom prst="rect">
            <a:avLst/>
          </a:prstGeom>
          <a:noFill/>
          <a:ln>
            <a:noFill/>
          </a:ln>
        </p:spPr>
        <p:txBody>
          <a:bodyPr spcFirstLastPara="1" vert="horz" wrap="square" lIns="182867" tIns="182867" rIns="182867" bIns="182867" rtlCol="0" anchor="ctr"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lvl="0" algn="ctr">
              <a:spcBef>
                <a:spcPts val="800"/>
              </a:spcBef>
              <a:buClr>
                <a:schemeClr val="dk1"/>
              </a:buClr>
              <a:buSzPts val="1300"/>
            </a:pPr>
            <a:r>
              <a:rPr lang="en-US" sz="2500" dirty="0">
                <a:solidFill>
                  <a:schemeClr val="bg1"/>
                </a:solidFill>
                <a:latin typeface="Lato Light" panose="020F0502020204030203" pitchFamily="34" charset="0"/>
                <a:ea typeface="Lato Light" panose="020F0502020204030203" pitchFamily="34" charset="0"/>
                <a:cs typeface="Lato Light" panose="020F0502020204030203" pitchFamily="34" charset="0"/>
              </a:rPr>
              <a:t>The mRNA vaccines cannot change your DNA</a:t>
            </a:r>
          </a:p>
        </p:txBody>
      </p:sp>
      <p:sp>
        <p:nvSpPr>
          <p:cNvPr id="37" name="Google Shape;149;p28">
            <a:extLst>
              <a:ext uri="{FF2B5EF4-FFF2-40B4-BE49-F238E27FC236}">
                <a16:creationId xmlns:a16="http://schemas.microsoft.com/office/drawing/2014/main" id="{F840A295-B0EC-5C40-9129-13152FFA09A7}"/>
              </a:ext>
            </a:extLst>
          </p:cNvPr>
          <p:cNvSpPr txBox="1">
            <a:spLocks/>
          </p:cNvSpPr>
          <p:nvPr/>
        </p:nvSpPr>
        <p:spPr>
          <a:xfrm>
            <a:off x="7612827" y="3345853"/>
            <a:ext cx="4416341" cy="3305818"/>
          </a:xfrm>
          <a:prstGeom prst="rect">
            <a:avLst/>
          </a:prstGeom>
          <a:noFill/>
          <a:ln>
            <a:noFill/>
          </a:ln>
        </p:spPr>
        <p:txBody>
          <a:bodyPr spcFirstLastPara="1" vert="horz" wrap="square" lIns="182867" tIns="182867" rIns="182867" bIns="182867" rtlCol="0" anchor="ctr"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lvl="0">
              <a:spcBef>
                <a:spcPts val="0"/>
              </a:spcBef>
              <a:buClr>
                <a:schemeClr val="dk1"/>
              </a:buClr>
              <a:buSzPts val="1300"/>
            </a:pPr>
            <a:r>
              <a:rPr lang="en-US" sz="2000" dirty="0">
                <a:solidFill>
                  <a:schemeClr val="bg1"/>
                </a:solidFill>
                <a:latin typeface="Lato Light" panose="020F0502020204030203" pitchFamily="34" charset="0"/>
                <a:ea typeface="Lato Light" panose="020F0502020204030203" pitchFamily="34" charset="0"/>
                <a:cs typeface="Lato Light" panose="020F0502020204030203" pitchFamily="34" charset="0"/>
              </a:rPr>
              <a:t>Side effects from vaccines occur within 6 weeks of vaccination. Over 70,000 volunteers were followed in the mRNA COVID-19 trials for 8 weeks. There are no signs of serious adverse events caused by the vaccines.</a:t>
            </a:r>
          </a:p>
          <a:p>
            <a:pPr lvl="0">
              <a:spcBef>
                <a:spcPts val="0"/>
              </a:spcBef>
              <a:buClr>
                <a:schemeClr val="dk1"/>
              </a:buClr>
              <a:buSzPts val="1300"/>
            </a:pPr>
            <a:r>
              <a:rPr lang="en-US" sz="2000" dirty="0">
                <a:solidFill>
                  <a:schemeClr val="bg1"/>
                </a:solidFill>
                <a:latin typeface="Lato Light" panose="020F0502020204030203" pitchFamily="34" charset="0"/>
                <a:ea typeface="Lato Light" panose="020F0502020204030203" pitchFamily="34" charset="0"/>
                <a:cs typeface="Lato Light" panose="020F0502020204030203" pitchFamily="34" charset="0"/>
              </a:rPr>
              <a:t>     - The experiments were a    </a:t>
            </a:r>
          </a:p>
          <a:p>
            <a:pPr lvl="0">
              <a:spcBef>
                <a:spcPts val="0"/>
              </a:spcBef>
              <a:buClr>
                <a:schemeClr val="dk1"/>
              </a:buClr>
              <a:buSzPts val="1300"/>
            </a:pPr>
            <a:r>
              <a:rPr lang="en-US" sz="2000" dirty="0">
                <a:solidFill>
                  <a:schemeClr val="bg1"/>
                </a:solidFill>
                <a:latin typeface="Lato Light" panose="020F0502020204030203" pitchFamily="34" charset="0"/>
                <a:ea typeface="Lato Light" panose="020F0502020204030203" pitchFamily="34" charset="0"/>
                <a:cs typeface="Lato Light" panose="020F0502020204030203" pitchFamily="34" charset="0"/>
              </a:rPr>
              <a:t>        success. Safety is proven</a:t>
            </a:r>
            <a:r>
              <a:rPr lang="en-US" sz="1300" dirty="0">
                <a:solidFill>
                  <a:schemeClr val="bg1"/>
                </a:solidFill>
                <a:latin typeface="Lato Light" panose="020F0502020204030203" pitchFamily="34" charset="0"/>
                <a:ea typeface="Lato Light" panose="020F0502020204030203" pitchFamily="34" charset="0"/>
                <a:cs typeface="Lato Light" panose="020F0502020204030203" pitchFamily="34" charset="0"/>
              </a:rPr>
              <a:t>. </a:t>
            </a:r>
            <a:endParaRPr lang="en-US" sz="1100" dirty="0">
              <a:solidFill>
                <a:schemeClr val="bg1"/>
              </a:solidFill>
              <a:latin typeface="Lato Light" panose="020F0502020204030203" pitchFamily="34" charset="0"/>
              <a:ea typeface="Lato Light" panose="020F0502020204030203" pitchFamily="34" charset="0"/>
              <a:cs typeface="Lato Light" panose="020F0502020204030203" pitchFamily="34" charset="0"/>
            </a:endParaRPr>
          </a:p>
        </p:txBody>
      </p:sp>
      <p:sp>
        <p:nvSpPr>
          <p:cNvPr id="38" name="Google Shape;149;p28">
            <a:extLst>
              <a:ext uri="{FF2B5EF4-FFF2-40B4-BE49-F238E27FC236}">
                <a16:creationId xmlns:a16="http://schemas.microsoft.com/office/drawing/2014/main" id="{04746F93-AE14-A44F-8D3C-05286E2EFEE7}"/>
              </a:ext>
            </a:extLst>
          </p:cNvPr>
          <p:cNvSpPr txBox="1">
            <a:spLocks/>
          </p:cNvSpPr>
          <p:nvPr/>
        </p:nvSpPr>
        <p:spPr>
          <a:xfrm>
            <a:off x="322200" y="2937190"/>
            <a:ext cx="5572785" cy="3507860"/>
          </a:xfrm>
          <a:prstGeom prst="rect">
            <a:avLst/>
          </a:prstGeom>
          <a:noFill/>
          <a:ln>
            <a:noFill/>
          </a:ln>
        </p:spPr>
        <p:txBody>
          <a:bodyPr spcFirstLastPara="1" vert="horz" wrap="square" lIns="182867" tIns="182867" rIns="182867" bIns="182867" rtlCol="0" anchor="ctr"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lvl="0">
              <a:spcBef>
                <a:spcPts val="0"/>
              </a:spcBef>
              <a:buClr>
                <a:schemeClr val="dk1"/>
              </a:buClr>
              <a:buSzPts val="1300"/>
            </a:pPr>
            <a:r>
              <a:rPr lang="en-US" sz="2000" dirty="0">
                <a:solidFill>
                  <a:schemeClr val="bg1"/>
                </a:solidFill>
                <a:latin typeface="Lato Light" panose="020F0502020204030203" pitchFamily="34" charset="0"/>
                <a:ea typeface="Lato Light" panose="020F0502020204030203" pitchFamily="34" charset="0"/>
                <a:cs typeface="Lato Light" panose="020F0502020204030203" pitchFamily="34" charset="0"/>
              </a:rPr>
              <a:t>Side effects are a sign of the immune response:</a:t>
            </a:r>
          </a:p>
          <a:p>
            <a:pPr lvl="0">
              <a:spcBef>
                <a:spcPts val="0"/>
              </a:spcBef>
              <a:buClr>
                <a:schemeClr val="dk1"/>
              </a:buClr>
              <a:buSzPts val="1300"/>
            </a:pPr>
            <a:r>
              <a:rPr lang="en-US" sz="2000" dirty="0">
                <a:solidFill>
                  <a:schemeClr val="bg1"/>
                </a:solidFill>
                <a:latin typeface="Lato Light" panose="020F0502020204030203" pitchFamily="34" charset="0"/>
                <a:ea typeface="Lato Light" panose="020F0502020204030203" pitchFamily="34" charset="0"/>
                <a:cs typeface="Lato Light" panose="020F0502020204030203" pitchFamily="34" charset="0"/>
              </a:rPr>
              <a:t>     - Most people will have a sore arm.</a:t>
            </a:r>
          </a:p>
          <a:p>
            <a:pPr lvl="0">
              <a:spcBef>
                <a:spcPts val="0"/>
              </a:spcBef>
              <a:buClr>
                <a:schemeClr val="dk1"/>
              </a:buClr>
              <a:buSzPts val="1300"/>
            </a:pPr>
            <a:r>
              <a:rPr lang="en-US" sz="2000" dirty="0">
                <a:solidFill>
                  <a:schemeClr val="bg1"/>
                </a:solidFill>
                <a:latin typeface="Lato Light" panose="020F0502020204030203" pitchFamily="34" charset="0"/>
                <a:ea typeface="Lato Light" panose="020F0502020204030203" pitchFamily="34" charset="0"/>
                <a:cs typeface="Lato Light" panose="020F0502020204030203" pitchFamily="34" charset="0"/>
              </a:rPr>
              <a:t>     - Many will have a mild headache or 	</a:t>
            </a:r>
          </a:p>
          <a:p>
            <a:pPr lvl="0">
              <a:spcBef>
                <a:spcPts val="0"/>
              </a:spcBef>
              <a:buClr>
                <a:schemeClr val="dk1"/>
              </a:buClr>
              <a:buSzPts val="1300"/>
            </a:pPr>
            <a:r>
              <a:rPr lang="en-US" sz="2000" dirty="0">
                <a:solidFill>
                  <a:schemeClr val="bg1"/>
                </a:solidFill>
                <a:latin typeface="Lato Light" panose="020F0502020204030203" pitchFamily="34" charset="0"/>
                <a:ea typeface="Lato Light" panose="020F0502020204030203" pitchFamily="34" charset="0"/>
                <a:cs typeface="Lato Light" panose="020F0502020204030203" pitchFamily="34" charset="0"/>
              </a:rPr>
              <a:t>       body pain or tiredness for a day or two.</a:t>
            </a:r>
          </a:p>
          <a:p>
            <a:pPr lvl="0">
              <a:spcBef>
                <a:spcPts val="0"/>
              </a:spcBef>
              <a:buClr>
                <a:schemeClr val="dk1"/>
              </a:buClr>
              <a:buSzPts val="1300"/>
            </a:pPr>
            <a:r>
              <a:rPr lang="en-US" sz="2000" dirty="0">
                <a:solidFill>
                  <a:schemeClr val="bg1"/>
                </a:solidFill>
                <a:latin typeface="Lato Light" panose="020F0502020204030203" pitchFamily="34" charset="0"/>
                <a:ea typeface="Lato Light" panose="020F0502020204030203" pitchFamily="34" charset="0"/>
                <a:cs typeface="Lato Light" panose="020F0502020204030203" pitchFamily="34" charset="0"/>
              </a:rPr>
              <a:t>     - A small number will get a fever – 	</a:t>
            </a:r>
          </a:p>
          <a:p>
            <a:pPr lvl="0">
              <a:spcBef>
                <a:spcPts val="0"/>
              </a:spcBef>
              <a:buClr>
                <a:schemeClr val="dk1"/>
              </a:buClr>
              <a:buSzPts val="1300"/>
            </a:pPr>
            <a:r>
              <a:rPr lang="en-US" sz="2000" dirty="0">
                <a:solidFill>
                  <a:schemeClr val="bg1"/>
                </a:solidFill>
                <a:latin typeface="Lato Light" panose="020F0502020204030203" pitchFamily="34" charset="0"/>
                <a:ea typeface="Lato Light" panose="020F0502020204030203" pitchFamily="34" charset="0"/>
                <a:cs typeface="Lato Light" panose="020F0502020204030203" pitchFamily="34" charset="0"/>
              </a:rPr>
              <a:t>       those people need a COVID-19 test.</a:t>
            </a:r>
          </a:p>
        </p:txBody>
      </p:sp>
    </p:spTree>
    <p:extLst>
      <p:ext uri="{BB962C8B-B14F-4D97-AF65-F5344CB8AC3E}">
        <p14:creationId xmlns:p14="http://schemas.microsoft.com/office/powerpoint/2010/main" val="15650824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147" name="Google Shape;147;p28"/>
          <p:cNvSpPr/>
          <p:nvPr/>
        </p:nvSpPr>
        <p:spPr>
          <a:xfrm>
            <a:off x="0" y="11118"/>
            <a:ext cx="12188952" cy="6858000"/>
          </a:xfrm>
          <a:prstGeom prst="rect">
            <a:avLst/>
          </a:prstGeom>
          <a:solidFill>
            <a:schemeClr val="lt1"/>
          </a:solidFill>
          <a:ln>
            <a:noFill/>
          </a:ln>
        </p:spPr>
        <p:txBody>
          <a:bodyPr spcFirstLastPara="1" wrap="square" lIns="91433" tIns="45700" rIns="91433" bIns="45700" anchor="ctr" anchorCtr="0">
            <a:noAutofit/>
          </a:bodyPr>
          <a:lstStyle/>
          <a:p>
            <a:pPr algn="ctr"/>
            <a:endParaRPr sz="1867">
              <a:solidFill>
                <a:schemeClr val="lt1"/>
              </a:solidFill>
              <a:latin typeface="Calibri"/>
              <a:ea typeface="Calibri"/>
              <a:cs typeface="Calibri"/>
              <a:sym typeface="Calibri"/>
            </a:endParaRPr>
          </a:p>
        </p:txBody>
      </p:sp>
      <p:sp>
        <p:nvSpPr>
          <p:cNvPr id="6" name="Rectangle 5">
            <a:extLst>
              <a:ext uri="{FF2B5EF4-FFF2-40B4-BE49-F238E27FC236}">
                <a16:creationId xmlns:a16="http://schemas.microsoft.com/office/drawing/2014/main" id="{C17B85FF-D4AC-AA46-8629-055AC4CD2D21}"/>
              </a:ext>
            </a:extLst>
          </p:cNvPr>
          <p:cNvSpPr/>
          <p:nvPr/>
        </p:nvSpPr>
        <p:spPr>
          <a:xfrm>
            <a:off x="0" y="11118"/>
            <a:ext cx="5393632" cy="6858000"/>
          </a:xfrm>
          <a:prstGeom prst="rect">
            <a:avLst/>
          </a:prstGeom>
          <a:solidFill>
            <a:srgbClr val="282956"/>
          </a:solidFill>
          <a:ln>
            <a:solidFill>
              <a:srgbClr val="28295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9" name="Google Shape;149;p28"/>
          <p:cNvSpPr txBox="1">
            <a:spLocks noGrp="1"/>
          </p:cNvSpPr>
          <p:nvPr>
            <p:ph type="title"/>
          </p:nvPr>
        </p:nvSpPr>
        <p:spPr>
          <a:xfrm>
            <a:off x="506894" y="2478660"/>
            <a:ext cx="4379843" cy="1900679"/>
          </a:xfrm>
          <a:prstGeom prst="rect">
            <a:avLst/>
          </a:prstGeom>
          <a:noFill/>
          <a:ln>
            <a:noFill/>
          </a:ln>
        </p:spPr>
        <p:txBody>
          <a:bodyPr spcFirstLastPara="1" vert="horz" wrap="square" lIns="182867" tIns="182867" rIns="182867" bIns="182867" rtlCol="0" anchor="ctr" anchorCtr="0">
            <a:noAutofit/>
          </a:bodyPr>
          <a:lstStyle/>
          <a:p>
            <a:pPr algn="ctr">
              <a:spcBef>
                <a:spcPts val="0"/>
              </a:spcBef>
              <a:buClr>
                <a:schemeClr val="dk1"/>
              </a:buClr>
              <a:buSzPts val="3300"/>
            </a:pPr>
            <a:r>
              <a:rPr lang="en" sz="4500" dirty="0">
                <a:solidFill>
                  <a:schemeClr val="bg1"/>
                </a:solidFill>
                <a:latin typeface="Lato" panose="020F0502020204030203" pitchFamily="34" charset="0"/>
                <a:ea typeface="Lato" panose="020F0502020204030203" pitchFamily="34" charset="0"/>
                <a:cs typeface="Lato" panose="020F0502020204030203" pitchFamily="34" charset="0"/>
              </a:rPr>
              <a:t>No steps were skipped in the vaccine testing or approval process. </a:t>
            </a:r>
            <a:br>
              <a:rPr lang="en" sz="4500" dirty="0">
                <a:solidFill>
                  <a:schemeClr val="bg1"/>
                </a:solidFill>
                <a:latin typeface="Lato" panose="020F0502020204030203" pitchFamily="34" charset="0"/>
                <a:ea typeface="Lato" panose="020F0502020204030203" pitchFamily="34" charset="0"/>
                <a:cs typeface="Lato" panose="020F0502020204030203" pitchFamily="34" charset="0"/>
              </a:rPr>
            </a:br>
            <a:r>
              <a:rPr lang="en" sz="4500" dirty="0">
                <a:solidFill>
                  <a:schemeClr val="bg1"/>
                </a:solidFill>
                <a:latin typeface="Lato" panose="020F0502020204030203" pitchFamily="34" charset="0"/>
                <a:ea typeface="Lato" panose="020F0502020204030203" pitchFamily="34" charset="0"/>
                <a:cs typeface="Lato" panose="020F0502020204030203" pitchFamily="34" charset="0"/>
              </a:rPr>
              <a:t>These trials were 10x larger than other vaccine trials in the past.</a:t>
            </a:r>
            <a:endParaRPr sz="4500"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150" name="Google Shape;150;p28"/>
          <p:cNvSpPr txBox="1">
            <a:spLocks noGrp="1"/>
          </p:cNvSpPr>
          <p:nvPr>
            <p:ph type="body" idx="1"/>
          </p:nvPr>
        </p:nvSpPr>
        <p:spPr>
          <a:xfrm>
            <a:off x="5728027" y="713312"/>
            <a:ext cx="6179749" cy="5431376"/>
          </a:xfrm>
          <a:prstGeom prst="rect">
            <a:avLst/>
          </a:prstGeom>
          <a:noFill/>
          <a:ln>
            <a:noFill/>
          </a:ln>
        </p:spPr>
        <p:txBody>
          <a:bodyPr spcFirstLastPara="1" vert="horz" wrap="square" lIns="91433" tIns="45700" rIns="91433" bIns="45700" rtlCol="0" anchor="ctr" anchorCtr="0">
            <a:noAutofit/>
          </a:bodyPr>
          <a:lstStyle/>
          <a:p>
            <a:pPr marL="0" indent="0" algn="ctr">
              <a:spcBef>
                <a:spcPts val="0"/>
              </a:spcBef>
              <a:buClr>
                <a:schemeClr val="dk1"/>
              </a:buClr>
              <a:buSzPts val="1500"/>
              <a:buNone/>
            </a:pPr>
            <a:r>
              <a:rPr lang="en-US" sz="3200" b="1" dirty="0">
                <a:solidFill>
                  <a:srgbClr val="282956"/>
                </a:solidFill>
                <a:latin typeface="Lato" panose="020F0502020204030203" pitchFamily="34" charset="0"/>
                <a:ea typeface="Lato" panose="020F0502020204030203" pitchFamily="34" charset="0"/>
                <a:cs typeface="Lato" panose="020F0502020204030203" pitchFamily="34" charset="0"/>
              </a:rPr>
              <a:t>Major reasons we were able to get these vaccines developed more quickly than usual include:</a:t>
            </a:r>
            <a:endParaRPr sz="3200" dirty="0">
              <a:solidFill>
                <a:srgbClr val="282956"/>
              </a:solidFill>
              <a:latin typeface="Lato" panose="020F0502020204030203" pitchFamily="34" charset="0"/>
              <a:ea typeface="Lato" panose="020F0502020204030203" pitchFamily="34" charset="0"/>
              <a:cs typeface="Lato" panose="020F0502020204030203" pitchFamily="34" charset="0"/>
            </a:endParaRPr>
          </a:p>
          <a:p>
            <a:pPr marL="694249" lvl="1" indent="-228594">
              <a:spcBef>
                <a:spcPts val="533"/>
              </a:spcBef>
              <a:buClr>
                <a:schemeClr val="dk1"/>
              </a:buClr>
              <a:buSzPts val="1500"/>
            </a:pPr>
            <a:r>
              <a:rPr lang="en-US" sz="2800" dirty="0">
                <a:solidFill>
                  <a:srgbClr val="282956"/>
                </a:solidFill>
                <a:latin typeface="Lato Light" panose="020F0502020204030203" pitchFamily="34" charset="0"/>
                <a:ea typeface="Lato Light" panose="020F0502020204030203" pitchFamily="34" charset="0"/>
                <a:cs typeface="Lato Light" panose="020F0502020204030203" pitchFamily="34" charset="0"/>
              </a:rPr>
              <a:t>Global effort with the world’s leading scientists focused on a single task</a:t>
            </a:r>
            <a:endParaRPr sz="2800" dirty="0">
              <a:solidFill>
                <a:srgbClr val="282956"/>
              </a:solidFill>
              <a:latin typeface="Lato Light" panose="020F0502020204030203" pitchFamily="34" charset="0"/>
              <a:ea typeface="Lato Light" panose="020F0502020204030203" pitchFamily="34" charset="0"/>
              <a:cs typeface="Lato Light" panose="020F0502020204030203" pitchFamily="34" charset="0"/>
            </a:endParaRPr>
          </a:p>
          <a:p>
            <a:pPr marL="694249" lvl="1" indent="-228594">
              <a:spcBef>
                <a:spcPts val="533"/>
              </a:spcBef>
              <a:buClr>
                <a:schemeClr val="dk1"/>
              </a:buClr>
              <a:buSzPts val="1500"/>
            </a:pPr>
            <a:r>
              <a:rPr lang="en" sz="2800" dirty="0">
                <a:solidFill>
                  <a:srgbClr val="282956"/>
                </a:solidFill>
                <a:latin typeface="Lato Light" panose="020F0502020204030203" pitchFamily="34" charset="0"/>
                <a:ea typeface="Lato Light" panose="020F0502020204030203" pitchFamily="34" charset="0"/>
                <a:cs typeface="Lato Light" panose="020F0502020204030203" pitchFamily="34" charset="0"/>
              </a:rPr>
              <a:t>Nearly unlimited resources (money, knowledge, manpower, technology)</a:t>
            </a:r>
            <a:endParaRPr sz="2800" dirty="0">
              <a:solidFill>
                <a:srgbClr val="282956"/>
              </a:solidFill>
              <a:latin typeface="Lato Light" panose="020F0502020204030203" pitchFamily="34" charset="0"/>
              <a:ea typeface="Lato Light" panose="020F0502020204030203" pitchFamily="34" charset="0"/>
              <a:cs typeface="Lato Light" panose="020F0502020204030203" pitchFamily="34" charset="0"/>
            </a:endParaRPr>
          </a:p>
          <a:p>
            <a:pPr marL="694249" lvl="1" indent="-228594">
              <a:spcBef>
                <a:spcPts val="533"/>
              </a:spcBef>
              <a:buClr>
                <a:schemeClr val="dk1"/>
              </a:buClr>
              <a:buSzPts val="1500"/>
            </a:pPr>
            <a:r>
              <a:rPr lang="en-US" sz="2800" dirty="0">
                <a:solidFill>
                  <a:srgbClr val="282956"/>
                </a:solidFill>
                <a:latin typeface="Lato Light" panose="020F0502020204030203" pitchFamily="34" charset="0"/>
                <a:ea typeface="Lato Light" panose="020F0502020204030203" pitchFamily="34" charset="0"/>
                <a:cs typeface="Lato Light" panose="020F0502020204030203" pitchFamily="34" charset="0"/>
              </a:rPr>
              <a:t>A large pool of diverse adult volunteer trial participants</a:t>
            </a:r>
            <a:endParaRPr sz="2800" dirty="0">
              <a:solidFill>
                <a:srgbClr val="282956"/>
              </a:solidFill>
              <a:latin typeface="Lato Light" panose="020F0502020204030203" pitchFamily="34" charset="0"/>
              <a:ea typeface="Lato Light" panose="020F0502020204030203" pitchFamily="34" charset="0"/>
              <a:cs typeface="Lato Light" panose="020F0502020204030203" pitchFamily="34" charset="0"/>
            </a:endParaRPr>
          </a:p>
        </p:txBody>
      </p:sp>
      <p:sp>
        <p:nvSpPr>
          <p:cNvPr id="11" name="Rectangle 10">
            <a:extLst>
              <a:ext uri="{FF2B5EF4-FFF2-40B4-BE49-F238E27FC236}">
                <a16:creationId xmlns:a16="http://schemas.microsoft.com/office/drawing/2014/main" id="{1EBED8B7-F62C-7048-A32B-4224B9FDD4DF}"/>
              </a:ext>
            </a:extLst>
          </p:cNvPr>
          <p:cNvSpPr/>
          <p:nvPr/>
        </p:nvSpPr>
        <p:spPr>
          <a:xfrm rot="10800000">
            <a:off x="5393629" y="11113"/>
            <a:ext cx="53222" cy="6858001"/>
          </a:xfrm>
          <a:prstGeom prst="rect">
            <a:avLst/>
          </a:prstGeom>
          <a:solidFill>
            <a:srgbClr val="F18D2B"/>
          </a:solidFill>
          <a:ln>
            <a:solidFill>
              <a:srgbClr val="F18D2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348685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7" name="Rectangle 6">
            <a:extLst>
              <a:ext uri="{FF2B5EF4-FFF2-40B4-BE49-F238E27FC236}">
                <a16:creationId xmlns:a16="http://schemas.microsoft.com/office/drawing/2014/main" id="{0E3C4FAF-D707-5B4D-A1BC-AC776CFE08EB}"/>
              </a:ext>
            </a:extLst>
          </p:cNvPr>
          <p:cNvSpPr/>
          <p:nvPr/>
        </p:nvSpPr>
        <p:spPr>
          <a:xfrm>
            <a:off x="0" y="0"/>
            <a:ext cx="6294474" cy="1793228"/>
          </a:xfrm>
          <a:prstGeom prst="rect">
            <a:avLst/>
          </a:prstGeom>
          <a:solidFill>
            <a:srgbClr val="282956"/>
          </a:solidFill>
          <a:ln>
            <a:solidFill>
              <a:srgbClr val="28295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Google Shape;149;p28">
            <a:extLst>
              <a:ext uri="{FF2B5EF4-FFF2-40B4-BE49-F238E27FC236}">
                <a16:creationId xmlns:a16="http://schemas.microsoft.com/office/drawing/2014/main" id="{54A0E57F-68A5-8D47-8981-6BB663F485A8}"/>
              </a:ext>
            </a:extLst>
          </p:cNvPr>
          <p:cNvSpPr txBox="1">
            <a:spLocks/>
          </p:cNvSpPr>
          <p:nvPr/>
        </p:nvSpPr>
        <p:spPr>
          <a:xfrm>
            <a:off x="275488" y="238151"/>
            <a:ext cx="5720635" cy="1381539"/>
          </a:xfrm>
          <a:prstGeom prst="rect">
            <a:avLst/>
          </a:prstGeom>
          <a:noFill/>
          <a:ln>
            <a:noFill/>
          </a:ln>
        </p:spPr>
        <p:txBody>
          <a:bodyPr spcFirstLastPara="1" vert="horz" wrap="square" lIns="182867" tIns="182867" rIns="182867" bIns="182867" rtlCol="0" anchor="ctr"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spcBef>
                <a:spcPts val="0"/>
              </a:spcBef>
              <a:buClr>
                <a:schemeClr val="dk1"/>
              </a:buClr>
              <a:buSzPts val="3300"/>
            </a:pPr>
            <a:r>
              <a:rPr lang="en-US" sz="4000" dirty="0">
                <a:solidFill>
                  <a:schemeClr val="bg1"/>
                </a:solidFill>
                <a:latin typeface="Lato" panose="020F0502020204030203" pitchFamily="34" charset="0"/>
                <a:ea typeface="Lato" panose="020F0502020204030203" pitchFamily="34" charset="0"/>
                <a:cs typeface="Lato" panose="020F0502020204030203" pitchFamily="34" charset="0"/>
              </a:rPr>
              <a:t>LONG-TERM EFFECTS</a:t>
            </a:r>
          </a:p>
        </p:txBody>
      </p:sp>
      <p:sp>
        <p:nvSpPr>
          <p:cNvPr id="11" name="Rectangle 10">
            <a:extLst>
              <a:ext uri="{FF2B5EF4-FFF2-40B4-BE49-F238E27FC236}">
                <a16:creationId xmlns:a16="http://schemas.microsoft.com/office/drawing/2014/main" id="{F75647AF-22EA-2F40-8361-15F56C8D775B}"/>
              </a:ext>
            </a:extLst>
          </p:cNvPr>
          <p:cNvSpPr/>
          <p:nvPr/>
        </p:nvSpPr>
        <p:spPr>
          <a:xfrm rot="10800000" flipH="1">
            <a:off x="6271612" y="0"/>
            <a:ext cx="45719" cy="1838324"/>
          </a:xfrm>
          <a:prstGeom prst="rect">
            <a:avLst/>
          </a:prstGeom>
          <a:solidFill>
            <a:srgbClr val="00568F"/>
          </a:solidFill>
          <a:ln>
            <a:solidFill>
              <a:srgbClr val="00568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Google Shape;149;p28">
            <a:extLst>
              <a:ext uri="{FF2B5EF4-FFF2-40B4-BE49-F238E27FC236}">
                <a16:creationId xmlns:a16="http://schemas.microsoft.com/office/drawing/2014/main" id="{92B3449B-38C4-744B-A9B9-48CFA3A90444}"/>
              </a:ext>
            </a:extLst>
          </p:cNvPr>
          <p:cNvSpPr txBox="1">
            <a:spLocks/>
          </p:cNvSpPr>
          <p:nvPr/>
        </p:nvSpPr>
        <p:spPr>
          <a:xfrm>
            <a:off x="4481750" y="3851710"/>
            <a:ext cx="2103226" cy="1381539"/>
          </a:xfrm>
          <a:prstGeom prst="rect">
            <a:avLst/>
          </a:prstGeom>
          <a:noFill/>
          <a:ln>
            <a:noFill/>
          </a:ln>
        </p:spPr>
        <p:txBody>
          <a:bodyPr spcFirstLastPara="1" vert="horz" wrap="square" lIns="182867" tIns="182867" rIns="182867" bIns="182867" rtlCol="0" anchor="ctr"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spcBef>
                <a:spcPts val="0"/>
              </a:spcBef>
              <a:buClr>
                <a:schemeClr val="dk1"/>
              </a:buClr>
              <a:buSzPts val="3300"/>
            </a:pPr>
            <a:r>
              <a:rPr lang="en-US" sz="2000" dirty="0">
                <a:solidFill>
                  <a:schemeClr val="bg1"/>
                </a:solidFill>
                <a:latin typeface="Lato" panose="020F0502020204030203" pitchFamily="34" charset="0"/>
                <a:ea typeface="Lato" panose="020F0502020204030203" pitchFamily="34" charset="0"/>
                <a:cs typeface="Lato" panose="020F0502020204030203" pitchFamily="34" charset="0"/>
              </a:rPr>
              <a:t>Efficacy</a:t>
            </a:r>
          </a:p>
        </p:txBody>
      </p:sp>
      <p:sp>
        <p:nvSpPr>
          <p:cNvPr id="22" name="Google Shape;149;p28">
            <a:extLst>
              <a:ext uri="{FF2B5EF4-FFF2-40B4-BE49-F238E27FC236}">
                <a16:creationId xmlns:a16="http://schemas.microsoft.com/office/drawing/2014/main" id="{5397E5A8-67AF-3A49-A793-632601A6252B}"/>
              </a:ext>
            </a:extLst>
          </p:cNvPr>
          <p:cNvSpPr txBox="1">
            <a:spLocks/>
          </p:cNvSpPr>
          <p:nvPr/>
        </p:nvSpPr>
        <p:spPr>
          <a:xfrm>
            <a:off x="6839748" y="3919330"/>
            <a:ext cx="2103226" cy="1381539"/>
          </a:xfrm>
          <a:prstGeom prst="rect">
            <a:avLst/>
          </a:prstGeom>
          <a:noFill/>
          <a:ln>
            <a:noFill/>
          </a:ln>
        </p:spPr>
        <p:txBody>
          <a:bodyPr spcFirstLastPara="1" vert="horz" wrap="square" lIns="182867" tIns="182867" rIns="182867" bIns="182867" rtlCol="0" anchor="ctr"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spcBef>
                <a:spcPts val="0"/>
              </a:spcBef>
              <a:buClr>
                <a:schemeClr val="dk1"/>
              </a:buClr>
              <a:buSzPts val="3300"/>
            </a:pPr>
            <a:r>
              <a:rPr lang="en-US" sz="2000" dirty="0">
                <a:solidFill>
                  <a:schemeClr val="bg1"/>
                </a:solidFill>
                <a:latin typeface="Lato Light" panose="020F0502020204030203" pitchFamily="34" charset="0"/>
                <a:ea typeface="Lato Light" panose="020F0502020204030203" pitchFamily="34" charset="0"/>
                <a:cs typeface="Lato Light" panose="020F0502020204030203" pitchFamily="34" charset="0"/>
              </a:rPr>
              <a:t>95% protection from having the disease</a:t>
            </a:r>
          </a:p>
        </p:txBody>
      </p:sp>
      <p:sp>
        <p:nvSpPr>
          <p:cNvPr id="34" name="Rectangle 33">
            <a:extLst>
              <a:ext uri="{FF2B5EF4-FFF2-40B4-BE49-F238E27FC236}">
                <a16:creationId xmlns:a16="http://schemas.microsoft.com/office/drawing/2014/main" id="{7778816F-452F-DF4A-A9EA-78AE454630CA}"/>
              </a:ext>
            </a:extLst>
          </p:cNvPr>
          <p:cNvSpPr/>
          <p:nvPr/>
        </p:nvSpPr>
        <p:spPr>
          <a:xfrm>
            <a:off x="5868" y="1845438"/>
            <a:ext cx="151588" cy="5012562"/>
          </a:xfrm>
          <a:prstGeom prst="rect">
            <a:avLst/>
          </a:prstGeom>
          <a:solidFill>
            <a:srgbClr val="282956"/>
          </a:solidFill>
          <a:ln>
            <a:solidFill>
              <a:srgbClr val="28295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a:extLst>
              <a:ext uri="{FF2B5EF4-FFF2-40B4-BE49-F238E27FC236}">
                <a16:creationId xmlns:a16="http://schemas.microsoft.com/office/drawing/2014/main" id="{871A7D1B-7FE8-F84B-B42A-4A61EADE6648}"/>
              </a:ext>
            </a:extLst>
          </p:cNvPr>
          <p:cNvSpPr/>
          <p:nvPr/>
        </p:nvSpPr>
        <p:spPr>
          <a:xfrm>
            <a:off x="162832" y="1845438"/>
            <a:ext cx="159368" cy="5012562"/>
          </a:xfrm>
          <a:prstGeom prst="rect">
            <a:avLst/>
          </a:prstGeom>
          <a:solidFill>
            <a:srgbClr val="00568F"/>
          </a:solidFill>
          <a:ln>
            <a:solidFill>
              <a:srgbClr val="00568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F998DF3D-0120-1742-94ED-C030B2A4EBAE}"/>
              </a:ext>
            </a:extLst>
          </p:cNvPr>
          <p:cNvSpPr/>
          <p:nvPr/>
        </p:nvSpPr>
        <p:spPr>
          <a:xfrm rot="5400000">
            <a:off x="3119062" y="-1326459"/>
            <a:ext cx="56345" cy="6294472"/>
          </a:xfrm>
          <a:prstGeom prst="rect">
            <a:avLst/>
          </a:prstGeom>
          <a:solidFill>
            <a:srgbClr val="00568F"/>
          </a:solidFill>
          <a:ln>
            <a:solidFill>
              <a:srgbClr val="00568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Google Shape;150;p28">
            <a:extLst>
              <a:ext uri="{FF2B5EF4-FFF2-40B4-BE49-F238E27FC236}">
                <a16:creationId xmlns:a16="http://schemas.microsoft.com/office/drawing/2014/main" id="{719915C9-AFF3-6949-8D97-64A51BB722FA}"/>
              </a:ext>
            </a:extLst>
          </p:cNvPr>
          <p:cNvSpPr txBox="1">
            <a:spLocks/>
          </p:cNvSpPr>
          <p:nvPr/>
        </p:nvSpPr>
        <p:spPr>
          <a:xfrm>
            <a:off x="1669312" y="2575555"/>
            <a:ext cx="8821834" cy="3634241"/>
          </a:xfrm>
          <a:prstGeom prst="rect">
            <a:avLst/>
          </a:prstGeom>
          <a:noFill/>
          <a:ln>
            <a:noFill/>
          </a:ln>
        </p:spPr>
        <p:txBody>
          <a:bodyPr spcFirstLastPara="1" vert="horz" wrap="square" lIns="91433" tIns="45700" rIns="91433" bIns="45700" rtlCol="0" anchor="ctr"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ts val="0"/>
              </a:spcBef>
              <a:buClr>
                <a:schemeClr val="dk1"/>
              </a:buClr>
              <a:buSzPts val="1500"/>
              <a:buFont typeface="Arial" panose="020B0604020202020204" pitchFamily="34" charset="0"/>
              <a:buNone/>
            </a:pPr>
            <a:r>
              <a:rPr lang="en-US" sz="3200" b="1" dirty="0">
                <a:solidFill>
                  <a:srgbClr val="282956"/>
                </a:solidFill>
                <a:latin typeface="Lato" panose="020F0502020204030203" pitchFamily="34" charset="0"/>
                <a:ea typeface="Lato" panose="020F0502020204030203" pitchFamily="34" charset="0"/>
                <a:cs typeface="Lato" panose="020F0502020204030203" pitchFamily="34" charset="0"/>
              </a:rPr>
              <a:t>Protection occurs </a:t>
            </a:r>
          </a:p>
          <a:p>
            <a:pPr marL="0" indent="0" algn="ctr">
              <a:spcBef>
                <a:spcPts val="0"/>
              </a:spcBef>
              <a:buClr>
                <a:schemeClr val="dk1"/>
              </a:buClr>
              <a:buSzPts val="1500"/>
              <a:buFont typeface="Arial" panose="020B0604020202020204" pitchFamily="34" charset="0"/>
              <a:buNone/>
            </a:pPr>
            <a:r>
              <a:rPr lang="en-US" sz="3200" b="1" i="1" dirty="0">
                <a:solidFill>
                  <a:srgbClr val="282956"/>
                </a:solidFill>
                <a:latin typeface="Lato Black" panose="020F0502020204030203" pitchFamily="34" charset="0"/>
                <a:ea typeface="Lato Black" panose="020F0502020204030203" pitchFamily="34" charset="0"/>
                <a:cs typeface="Lato Black" panose="020F0502020204030203" pitchFamily="34" charset="0"/>
              </a:rPr>
              <a:t>1-2 weeks after the second dose</a:t>
            </a:r>
          </a:p>
          <a:p>
            <a:pPr marL="694249" lvl="1" indent="-228594">
              <a:spcBef>
                <a:spcPts val="533"/>
              </a:spcBef>
              <a:buClr>
                <a:schemeClr val="dk1"/>
              </a:buClr>
              <a:buSzPts val="1500"/>
            </a:pPr>
            <a:r>
              <a:rPr lang="en-US" sz="2800" dirty="0">
                <a:solidFill>
                  <a:srgbClr val="282956"/>
                </a:solidFill>
                <a:latin typeface="Lato Light" panose="020F0502020204030203" pitchFamily="34" charset="0"/>
                <a:ea typeface="Lato Light" panose="020F0502020204030203" pitchFamily="34" charset="0"/>
                <a:cs typeface="Lato Light" panose="020F0502020204030203" pitchFamily="34" charset="0"/>
              </a:rPr>
              <a:t>We need more research to know how long the immunity will last and if we will need booster shots.</a:t>
            </a:r>
          </a:p>
          <a:p>
            <a:pPr marL="1265755" lvl="2" indent="-342900">
              <a:spcBef>
                <a:spcPts val="533"/>
              </a:spcBef>
              <a:buClr>
                <a:schemeClr val="dk1"/>
              </a:buClr>
              <a:buSzPts val="1500"/>
              <a:buFont typeface="Courier New" panose="02070309020205020404" pitchFamily="49" charset="0"/>
              <a:buChar char="o"/>
            </a:pPr>
            <a:r>
              <a:rPr lang="en-US" sz="2400" dirty="0">
                <a:solidFill>
                  <a:srgbClr val="282956"/>
                </a:solidFill>
                <a:latin typeface="Lato Light" panose="020F0502020204030203" pitchFamily="34" charset="0"/>
                <a:ea typeface="Lato Light" panose="020F0502020204030203" pitchFamily="34" charset="0"/>
                <a:cs typeface="Lato Light" panose="020F0502020204030203" pitchFamily="34" charset="0"/>
              </a:rPr>
              <a:t>It is not expected that longer term follow-up will identify new issues related to safety because vaccine side effects are expected to occur within 6 weeks of the inoculation.</a:t>
            </a:r>
          </a:p>
        </p:txBody>
      </p:sp>
      <p:pic>
        <p:nvPicPr>
          <p:cNvPr id="3" name="Picture 2" descr="Chart&#10;&#10;Description automatically generated">
            <a:extLst>
              <a:ext uri="{FF2B5EF4-FFF2-40B4-BE49-F238E27FC236}">
                <a16:creationId xmlns:a16="http://schemas.microsoft.com/office/drawing/2014/main" id="{08DBF8DB-69D4-A542-B1B7-575630BC91D4}"/>
              </a:ext>
            </a:extLst>
          </p:cNvPr>
          <p:cNvPicPr>
            <a:picLocks noChangeAspect="1"/>
          </p:cNvPicPr>
          <p:nvPr/>
        </p:nvPicPr>
        <p:blipFill>
          <a:blip r:embed="rId3"/>
          <a:stretch>
            <a:fillRect/>
          </a:stretch>
        </p:blipFill>
        <p:spPr>
          <a:xfrm>
            <a:off x="8929901" y="323678"/>
            <a:ext cx="2787178" cy="3129463"/>
          </a:xfrm>
          <a:prstGeom prst="rect">
            <a:avLst/>
          </a:prstGeom>
        </p:spPr>
      </p:pic>
    </p:spTree>
    <p:extLst>
      <p:ext uri="{BB962C8B-B14F-4D97-AF65-F5344CB8AC3E}">
        <p14:creationId xmlns:p14="http://schemas.microsoft.com/office/powerpoint/2010/main" val="30153797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28" name="Rectangle 27">
            <a:extLst>
              <a:ext uri="{FF2B5EF4-FFF2-40B4-BE49-F238E27FC236}">
                <a16:creationId xmlns:a16="http://schemas.microsoft.com/office/drawing/2014/main" id="{85E5A4E9-CBC7-A348-89F0-C5F5B4FA2738}"/>
              </a:ext>
            </a:extLst>
          </p:cNvPr>
          <p:cNvSpPr/>
          <p:nvPr/>
        </p:nvSpPr>
        <p:spPr>
          <a:xfrm rot="16200000">
            <a:off x="8573813" y="3967802"/>
            <a:ext cx="54909" cy="4163986"/>
          </a:xfrm>
          <a:prstGeom prst="rect">
            <a:avLst/>
          </a:prstGeom>
          <a:solidFill>
            <a:srgbClr val="00568F"/>
          </a:solidFill>
          <a:ln>
            <a:solidFill>
              <a:srgbClr val="00568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1" name="Google Shape;161;p29"/>
          <p:cNvGrpSpPr/>
          <p:nvPr/>
        </p:nvGrpSpPr>
        <p:grpSpPr>
          <a:xfrm>
            <a:off x="1524" y="0"/>
            <a:ext cx="12188952" cy="6858000"/>
            <a:chOff x="0" y="0"/>
            <a:chExt cx="12188952" cy="6858000"/>
          </a:xfrm>
        </p:grpSpPr>
        <p:sp>
          <p:nvSpPr>
            <p:cNvPr id="162" name="Google Shape;162;p29"/>
            <p:cNvSpPr/>
            <p:nvPr/>
          </p:nvSpPr>
          <p:spPr>
            <a:xfrm>
              <a:off x="26122" y="6015669"/>
              <a:ext cx="2605762" cy="842331"/>
            </a:xfrm>
            <a:custGeom>
              <a:avLst/>
              <a:gdLst/>
              <a:ahLst/>
              <a:cxnLst/>
              <a:rect l="l" t="t" r="r" b="b"/>
              <a:pathLst>
                <a:path w="3180577" h="1033951" extrusionOk="0">
                  <a:moveTo>
                    <a:pt x="1151220" y="1105"/>
                  </a:moveTo>
                  <a:cubicBezTo>
                    <a:pt x="1349788" y="7443"/>
                    <a:pt x="1549417" y="40223"/>
                    <a:pt x="1735251" y="77956"/>
                  </a:cubicBezTo>
                  <a:cubicBezTo>
                    <a:pt x="1823293" y="95564"/>
                    <a:pt x="1913852" y="110657"/>
                    <a:pt x="2001894" y="123235"/>
                  </a:cubicBezTo>
                  <a:cubicBezTo>
                    <a:pt x="2102515" y="135812"/>
                    <a:pt x="2228290" y="153421"/>
                    <a:pt x="2321364" y="128266"/>
                  </a:cubicBezTo>
                  <a:cubicBezTo>
                    <a:pt x="2447139" y="93049"/>
                    <a:pt x="2525120" y="12552"/>
                    <a:pt x="2671019" y="55316"/>
                  </a:cubicBezTo>
                  <a:cubicBezTo>
                    <a:pt x="2806857" y="90533"/>
                    <a:pt x="2909992" y="213793"/>
                    <a:pt x="2982942" y="326991"/>
                  </a:cubicBezTo>
                  <a:cubicBezTo>
                    <a:pt x="3115006" y="525086"/>
                    <a:pt x="3200848" y="782887"/>
                    <a:pt x="3176430" y="1024557"/>
                  </a:cubicBezTo>
                  <a:lnTo>
                    <a:pt x="3174833" y="1033951"/>
                  </a:lnTo>
                  <a:lnTo>
                    <a:pt x="23630" y="1033951"/>
                  </a:lnTo>
                  <a:lnTo>
                    <a:pt x="11184" y="984167"/>
                  </a:lnTo>
                  <a:cubicBezTo>
                    <a:pt x="-27491" y="733874"/>
                    <a:pt x="30994" y="479179"/>
                    <a:pt x="236008" y="289258"/>
                  </a:cubicBezTo>
                  <a:cubicBezTo>
                    <a:pt x="492275" y="53429"/>
                    <a:pt x="820274" y="-9459"/>
                    <a:pt x="1151220" y="1105"/>
                  </a:cubicBezTo>
                  <a:close/>
                </a:path>
              </a:pathLst>
            </a:custGeom>
            <a:solidFill>
              <a:schemeClr val="lt1">
                <a:alpha val="9803"/>
              </a:schemeClr>
            </a:solidFill>
            <a:ln>
              <a:noFill/>
            </a:ln>
          </p:spPr>
          <p:txBody>
            <a:bodyPr spcFirstLastPara="1" wrap="square" lIns="91433" tIns="45700" rIns="91433" bIns="45700" anchor="ctr" anchorCtr="0">
              <a:noAutofit/>
            </a:bodyPr>
            <a:lstStyle/>
            <a:p>
              <a:pPr algn="ctr"/>
              <a:endParaRPr sz="1867">
                <a:solidFill>
                  <a:schemeClr val="lt1"/>
                </a:solidFill>
                <a:latin typeface="Calibri"/>
                <a:ea typeface="Calibri"/>
                <a:cs typeface="Calibri"/>
                <a:sym typeface="Calibri"/>
              </a:endParaRPr>
            </a:p>
          </p:txBody>
        </p:sp>
        <p:sp>
          <p:nvSpPr>
            <p:cNvPr id="163" name="Google Shape;163;p29"/>
            <p:cNvSpPr/>
            <p:nvPr/>
          </p:nvSpPr>
          <p:spPr>
            <a:xfrm>
              <a:off x="655184" y="5798001"/>
              <a:ext cx="2485581" cy="1059999"/>
            </a:xfrm>
            <a:custGeom>
              <a:avLst/>
              <a:gdLst/>
              <a:ahLst/>
              <a:cxnLst/>
              <a:rect l="l" t="t" r="r" b="b"/>
              <a:pathLst>
                <a:path w="2449768" h="1050628" extrusionOk="0">
                  <a:moveTo>
                    <a:pt x="1553968" y="1045598"/>
                  </a:moveTo>
                  <a:lnTo>
                    <a:pt x="1561623" y="1050628"/>
                  </a:lnTo>
                  <a:lnTo>
                    <a:pt x="1540857" y="1050628"/>
                  </a:lnTo>
                  <a:lnTo>
                    <a:pt x="1542955" y="1048256"/>
                  </a:lnTo>
                  <a:cubicBezTo>
                    <a:pt x="1545993" y="1045218"/>
                    <a:pt x="1549791" y="1044458"/>
                    <a:pt x="1553968" y="1045598"/>
                  </a:cubicBezTo>
                  <a:close/>
                  <a:moveTo>
                    <a:pt x="490647" y="1036483"/>
                  </a:moveTo>
                  <a:cubicBezTo>
                    <a:pt x="494825" y="1037622"/>
                    <a:pt x="499382" y="1040660"/>
                    <a:pt x="503939" y="1045217"/>
                  </a:cubicBezTo>
                  <a:lnTo>
                    <a:pt x="505485" y="1050628"/>
                  </a:lnTo>
                  <a:lnTo>
                    <a:pt x="470645" y="1050628"/>
                  </a:lnTo>
                  <a:lnTo>
                    <a:pt x="469761" y="1046736"/>
                  </a:lnTo>
                  <a:cubicBezTo>
                    <a:pt x="470520" y="1042939"/>
                    <a:pt x="473558" y="1040660"/>
                    <a:pt x="479634" y="1039141"/>
                  </a:cubicBezTo>
                  <a:cubicBezTo>
                    <a:pt x="482672" y="1036103"/>
                    <a:pt x="486470" y="1035343"/>
                    <a:pt x="490647" y="1036483"/>
                  </a:cubicBezTo>
                  <a:close/>
                  <a:moveTo>
                    <a:pt x="326591" y="1030407"/>
                  </a:moveTo>
                  <a:cubicBezTo>
                    <a:pt x="330769" y="1031546"/>
                    <a:pt x="335326" y="1034584"/>
                    <a:pt x="339883" y="1039141"/>
                  </a:cubicBezTo>
                  <a:lnTo>
                    <a:pt x="341999" y="1050628"/>
                  </a:lnTo>
                  <a:lnTo>
                    <a:pt x="308260" y="1050628"/>
                  </a:lnTo>
                  <a:lnTo>
                    <a:pt x="306844" y="1042939"/>
                  </a:lnTo>
                  <a:cubicBezTo>
                    <a:pt x="307983" y="1039141"/>
                    <a:pt x="311021" y="1036103"/>
                    <a:pt x="315578" y="1033065"/>
                  </a:cubicBezTo>
                  <a:cubicBezTo>
                    <a:pt x="318616" y="1030027"/>
                    <a:pt x="322414" y="1029267"/>
                    <a:pt x="326591" y="1030407"/>
                  </a:cubicBezTo>
                  <a:close/>
                  <a:moveTo>
                    <a:pt x="20886" y="1026229"/>
                  </a:moveTo>
                  <a:cubicBezTo>
                    <a:pt x="24684" y="1026989"/>
                    <a:pt x="28482" y="1030027"/>
                    <a:pt x="33039" y="1036103"/>
                  </a:cubicBezTo>
                  <a:cubicBezTo>
                    <a:pt x="37596" y="1040660"/>
                    <a:pt x="38356" y="1045218"/>
                    <a:pt x="36837" y="1049395"/>
                  </a:cubicBezTo>
                  <a:lnTo>
                    <a:pt x="35731" y="1050628"/>
                  </a:lnTo>
                  <a:lnTo>
                    <a:pt x="1976" y="1050628"/>
                  </a:lnTo>
                  <a:lnTo>
                    <a:pt x="0" y="1039901"/>
                  </a:lnTo>
                  <a:cubicBezTo>
                    <a:pt x="1139" y="1036103"/>
                    <a:pt x="4177" y="1033065"/>
                    <a:pt x="8734" y="1030027"/>
                  </a:cubicBezTo>
                  <a:cubicBezTo>
                    <a:pt x="13291" y="1026989"/>
                    <a:pt x="17089" y="1025470"/>
                    <a:pt x="20886" y="1026229"/>
                  </a:cubicBezTo>
                  <a:close/>
                  <a:moveTo>
                    <a:pt x="2100819" y="1024331"/>
                  </a:moveTo>
                  <a:cubicBezTo>
                    <a:pt x="2104997" y="1025470"/>
                    <a:pt x="2109554" y="1028508"/>
                    <a:pt x="2114111" y="1033065"/>
                  </a:cubicBezTo>
                  <a:cubicBezTo>
                    <a:pt x="2118668" y="1037622"/>
                    <a:pt x="2119428" y="1042180"/>
                    <a:pt x="2117909" y="1046357"/>
                  </a:cubicBezTo>
                  <a:lnTo>
                    <a:pt x="2114079" y="1050628"/>
                  </a:lnTo>
                  <a:lnTo>
                    <a:pt x="2083616" y="1050628"/>
                  </a:lnTo>
                  <a:lnTo>
                    <a:pt x="2081072" y="1035724"/>
                  </a:lnTo>
                  <a:cubicBezTo>
                    <a:pt x="2082211" y="1031546"/>
                    <a:pt x="2085249" y="1028508"/>
                    <a:pt x="2089806" y="1026989"/>
                  </a:cubicBezTo>
                  <a:cubicBezTo>
                    <a:pt x="2092844" y="1023951"/>
                    <a:pt x="2096642" y="1023191"/>
                    <a:pt x="2100819" y="1024331"/>
                  </a:cubicBezTo>
                  <a:close/>
                  <a:moveTo>
                    <a:pt x="1192439" y="1024331"/>
                  </a:moveTo>
                  <a:cubicBezTo>
                    <a:pt x="1196617" y="1025470"/>
                    <a:pt x="1201174" y="1028508"/>
                    <a:pt x="1205731" y="1033065"/>
                  </a:cubicBezTo>
                  <a:cubicBezTo>
                    <a:pt x="1210288" y="1037622"/>
                    <a:pt x="1211048" y="1042180"/>
                    <a:pt x="1209529" y="1046357"/>
                  </a:cubicBezTo>
                  <a:lnTo>
                    <a:pt x="1205699" y="1050628"/>
                  </a:lnTo>
                  <a:lnTo>
                    <a:pt x="1175227" y="1050628"/>
                  </a:lnTo>
                  <a:lnTo>
                    <a:pt x="1172692" y="1036863"/>
                  </a:lnTo>
                  <a:cubicBezTo>
                    <a:pt x="1173831" y="1033065"/>
                    <a:pt x="1176869" y="1030027"/>
                    <a:pt x="1181426" y="1026989"/>
                  </a:cubicBezTo>
                  <a:cubicBezTo>
                    <a:pt x="1184464" y="1023951"/>
                    <a:pt x="1188262" y="1023191"/>
                    <a:pt x="1192439" y="1024331"/>
                  </a:cubicBezTo>
                  <a:close/>
                  <a:moveTo>
                    <a:pt x="788376" y="1024331"/>
                  </a:moveTo>
                  <a:cubicBezTo>
                    <a:pt x="792554" y="1025470"/>
                    <a:pt x="797111" y="1028508"/>
                    <a:pt x="801668" y="1033065"/>
                  </a:cubicBezTo>
                  <a:cubicBezTo>
                    <a:pt x="806225" y="1037622"/>
                    <a:pt x="806985" y="1042180"/>
                    <a:pt x="805466" y="1046357"/>
                  </a:cubicBezTo>
                  <a:lnTo>
                    <a:pt x="801636" y="1050628"/>
                  </a:lnTo>
                  <a:lnTo>
                    <a:pt x="771181" y="1050628"/>
                  </a:lnTo>
                  <a:lnTo>
                    <a:pt x="768629" y="1034584"/>
                  </a:lnTo>
                  <a:cubicBezTo>
                    <a:pt x="769768" y="1030787"/>
                    <a:pt x="772806" y="1028508"/>
                    <a:pt x="777363" y="1026989"/>
                  </a:cubicBezTo>
                  <a:cubicBezTo>
                    <a:pt x="780401" y="1023951"/>
                    <a:pt x="784199" y="1023191"/>
                    <a:pt x="788376" y="1024331"/>
                  </a:cubicBezTo>
                  <a:close/>
                  <a:moveTo>
                    <a:pt x="138231" y="1024331"/>
                  </a:moveTo>
                  <a:cubicBezTo>
                    <a:pt x="142409" y="1025470"/>
                    <a:pt x="146966" y="1028508"/>
                    <a:pt x="151523" y="1033065"/>
                  </a:cubicBezTo>
                  <a:cubicBezTo>
                    <a:pt x="156080" y="1037622"/>
                    <a:pt x="156080" y="1042939"/>
                    <a:pt x="154181" y="1047496"/>
                  </a:cubicBezTo>
                  <a:lnTo>
                    <a:pt x="151411" y="1050628"/>
                  </a:lnTo>
                  <a:lnTo>
                    <a:pt x="121019" y="1050628"/>
                  </a:lnTo>
                  <a:lnTo>
                    <a:pt x="118484" y="1036863"/>
                  </a:lnTo>
                  <a:cubicBezTo>
                    <a:pt x="119623" y="1033065"/>
                    <a:pt x="122661" y="1030027"/>
                    <a:pt x="127218" y="1026989"/>
                  </a:cubicBezTo>
                  <a:cubicBezTo>
                    <a:pt x="130256" y="1023951"/>
                    <a:pt x="134054" y="1023191"/>
                    <a:pt x="138231" y="1024331"/>
                  </a:cubicBezTo>
                  <a:close/>
                  <a:moveTo>
                    <a:pt x="894709" y="1021293"/>
                  </a:moveTo>
                  <a:cubicBezTo>
                    <a:pt x="898887" y="1022432"/>
                    <a:pt x="903444" y="1025470"/>
                    <a:pt x="908001" y="1030027"/>
                  </a:cubicBezTo>
                  <a:cubicBezTo>
                    <a:pt x="912558" y="1034584"/>
                    <a:pt x="913318" y="1039142"/>
                    <a:pt x="911799" y="1043319"/>
                  </a:cubicBezTo>
                  <a:lnTo>
                    <a:pt x="905246" y="1050628"/>
                  </a:lnTo>
                  <a:lnTo>
                    <a:pt x="880920" y="1050628"/>
                  </a:lnTo>
                  <a:lnTo>
                    <a:pt x="877620" y="1048256"/>
                  </a:lnTo>
                  <a:cubicBezTo>
                    <a:pt x="871544" y="1033065"/>
                    <a:pt x="871544" y="1026989"/>
                    <a:pt x="883696" y="1023951"/>
                  </a:cubicBezTo>
                  <a:cubicBezTo>
                    <a:pt x="886734" y="1020913"/>
                    <a:pt x="890532" y="1020153"/>
                    <a:pt x="894709" y="1021293"/>
                  </a:cubicBezTo>
                  <a:close/>
                  <a:moveTo>
                    <a:pt x="694197" y="1021293"/>
                  </a:moveTo>
                  <a:cubicBezTo>
                    <a:pt x="698374" y="1022432"/>
                    <a:pt x="702931" y="1025470"/>
                    <a:pt x="707488" y="1030027"/>
                  </a:cubicBezTo>
                  <a:cubicBezTo>
                    <a:pt x="712046" y="1034584"/>
                    <a:pt x="712805" y="1039142"/>
                    <a:pt x="711286" y="1043319"/>
                  </a:cubicBezTo>
                  <a:lnTo>
                    <a:pt x="704733" y="1050628"/>
                  </a:lnTo>
                  <a:lnTo>
                    <a:pt x="680408" y="1050628"/>
                  </a:lnTo>
                  <a:lnTo>
                    <a:pt x="677108" y="1048256"/>
                  </a:lnTo>
                  <a:cubicBezTo>
                    <a:pt x="671032" y="1036103"/>
                    <a:pt x="677108" y="1030027"/>
                    <a:pt x="683184" y="1023951"/>
                  </a:cubicBezTo>
                  <a:cubicBezTo>
                    <a:pt x="686222" y="1020913"/>
                    <a:pt x="690020" y="1020153"/>
                    <a:pt x="694197" y="1021293"/>
                  </a:cubicBezTo>
                  <a:close/>
                  <a:moveTo>
                    <a:pt x="596979" y="1021293"/>
                  </a:moveTo>
                  <a:cubicBezTo>
                    <a:pt x="601157" y="1022432"/>
                    <a:pt x="605714" y="1025470"/>
                    <a:pt x="610271" y="1030027"/>
                  </a:cubicBezTo>
                  <a:cubicBezTo>
                    <a:pt x="614828" y="1034584"/>
                    <a:pt x="615588" y="1039142"/>
                    <a:pt x="614069" y="1043319"/>
                  </a:cubicBezTo>
                  <a:lnTo>
                    <a:pt x="607516" y="1050628"/>
                  </a:lnTo>
                  <a:lnTo>
                    <a:pt x="583190" y="1050628"/>
                  </a:lnTo>
                  <a:lnTo>
                    <a:pt x="579890" y="1048256"/>
                  </a:lnTo>
                  <a:cubicBezTo>
                    <a:pt x="573814" y="1033065"/>
                    <a:pt x="576852" y="1026989"/>
                    <a:pt x="585966" y="1023951"/>
                  </a:cubicBezTo>
                  <a:cubicBezTo>
                    <a:pt x="589004" y="1020913"/>
                    <a:pt x="592802" y="1020153"/>
                    <a:pt x="596979" y="1021293"/>
                  </a:cubicBezTo>
                  <a:close/>
                  <a:moveTo>
                    <a:pt x="1086106" y="1015217"/>
                  </a:moveTo>
                  <a:cubicBezTo>
                    <a:pt x="1090284" y="1016356"/>
                    <a:pt x="1094841" y="1019394"/>
                    <a:pt x="1099398" y="1023951"/>
                  </a:cubicBezTo>
                  <a:cubicBezTo>
                    <a:pt x="1108512" y="1033065"/>
                    <a:pt x="1099398" y="1045218"/>
                    <a:pt x="1093322" y="1048256"/>
                  </a:cubicBezTo>
                  <a:lnTo>
                    <a:pt x="1082478" y="1050628"/>
                  </a:lnTo>
                  <a:lnTo>
                    <a:pt x="1080771" y="1050628"/>
                  </a:lnTo>
                  <a:lnTo>
                    <a:pt x="1069017" y="1042180"/>
                  </a:lnTo>
                  <a:cubicBezTo>
                    <a:pt x="1062941" y="1030027"/>
                    <a:pt x="1065979" y="1023951"/>
                    <a:pt x="1075093" y="1017875"/>
                  </a:cubicBezTo>
                  <a:cubicBezTo>
                    <a:pt x="1078131" y="1014837"/>
                    <a:pt x="1081929" y="1014077"/>
                    <a:pt x="1086106" y="1015217"/>
                  </a:cubicBezTo>
                  <a:close/>
                  <a:moveTo>
                    <a:pt x="1313961" y="1009141"/>
                  </a:moveTo>
                  <a:cubicBezTo>
                    <a:pt x="1318139" y="1010280"/>
                    <a:pt x="1322696" y="1013318"/>
                    <a:pt x="1327253" y="1017875"/>
                  </a:cubicBezTo>
                  <a:cubicBezTo>
                    <a:pt x="1336367" y="1026989"/>
                    <a:pt x="1327253" y="1039142"/>
                    <a:pt x="1321177" y="1042180"/>
                  </a:cubicBezTo>
                  <a:cubicBezTo>
                    <a:pt x="1315101" y="1045218"/>
                    <a:pt x="1302948" y="1048256"/>
                    <a:pt x="1296872" y="1036104"/>
                  </a:cubicBezTo>
                  <a:cubicBezTo>
                    <a:pt x="1290796" y="1023951"/>
                    <a:pt x="1293834" y="1017875"/>
                    <a:pt x="1302948" y="1011799"/>
                  </a:cubicBezTo>
                  <a:cubicBezTo>
                    <a:pt x="1305986" y="1008761"/>
                    <a:pt x="1309784" y="1008001"/>
                    <a:pt x="1313961" y="1009141"/>
                  </a:cubicBezTo>
                  <a:close/>
                  <a:moveTo>
                    <a:pt x="2337788" y="996989"/>
                  </a:moveTo>
                  <a:cubicBezTo>
                    <a:pt x="2341966" y="998128"/>
                    <a:pt x="2346523" y="1001166"/>
                    <a:pt x="2351080" y="1005723"/>
                  </a:cubicBezTo>
                  <a:cubicBezTo>
                    <a:pt x="2360194" y="1014837"/>
                    <a:pt x="2354118" y="1023952"/>
                    <a:pt x="2345004" y="1030028"/>
                  </a:cubicBezTo>
                  <a:cubicBezTo>
                    <a:pt x="2338927" y="1033066"/>
                    <a:pt x="2326775" y="1036104"/>
                    <a:pt x="2320699" y="1023952"/>
                  </a:cubicBezTo>
                  <a:cubicBezTo>
                    <a:pt x="2314623" y="1008761"/>
                    <a:pt x="2317661" y="1002685"/>
                    <a:pt x="2326775" y="999647"/>
                  </a:cubicBezTo>
                  <a:cubicBezTo>
                    <a:pt x="2329813" y="996609"/>
                    <a:pt x="2333611" y="995849"/>
                    <a:pt x="2337788" y="996989"/>
                  </a:cubicBezTo>
                  <a:close/>
                  <a:moveTo>
                    <a:pt x="1429407" y="990912"/>
                  </a:moveTo>
                  <a:cubicBezTo>
                    <a:pt x="1433585" y="992051"/>
                    <a:pt x="1438142" y="995089"/>
                    <a:pt x="1442699" y="999646"/>
                  </a:cubicBezTo>
                  <a:cubicBezTo>
                    <a:pt x="1451813" y="1008760"/>
                    <a:pt x="1445737" y="1017875"/>
                    <a:pt x="1436623" y="1023951"/>
                  </a:cubicBezTo>
                  <a:cubicBezTo>
                    <a:pt x="1430547" y="1026989"/>
                    <a:pt x="1418394" y="1030027"/>
                    <a:pt x="1412318" y="1017875"/>
                  </a:cubicBezTo>
                  <a:cubicBezTo>
                    <a:pt x="1406242" y="1005722"/>
                    <a:pt x="1409280" y="996608"/>
                    <a:pt x="1418394" y="993570"/>
                  </a:cubicBezTo>
                  <a:cubicBezTo>
                    <a:pt x="1421432" y="990532"/>
                    <a:pt x="1425230" y="989772"/>
                    <a:pt x="1429407" y="990912"/>
                  </a:cubicBezTo>
                  <a:close/>
                  <a:moveTo>
                    <a:pt x="1672452" y="987874"/>
                  </a:moveTo>
                  <a:cubicBezTo>
                    <a:pt x="1676630" y="989013"/>
                    <a:pt x="1681187" y="992051"/>
                    <a:pt x="1685744" y="996608"/>
                  </a:cubicBezTo>
                  <a:cubicBezTo>
                    <a:pt x="1694858" y="1005722"/>
                    <a:pt x="1688782" y="1014837"/>
                    <a:pt x="1679668" y="1020913"/>
                  </a:cubicBezTo>
                  <a:cubicBezTo>
                    <a:pt x="1673592" y="1023951"/>
                    <a:pt x="1661439" y="1026989"/>
                    <a:pt x="1655363" y="1014837"/>
                  </a:cubicBezTo>
                  <a:cubicBezTo>
                    <a:pt x="1649287" y="1002684"/>
                    <a:pt x="1649287" y="993570"/>
                    <a:pt x="1661439" y="990532"/>
                  </a:cubicBezTo>
                  <a:cubicBezTo>
                    <a:pt x="1664477" y="987494"/>
                    <a:pt x="1668275" y="986734"/>
                    <a:pt x="1672452" y="987874"/>
                  </a:cubicBezTo>
                  <a:close/>
                  <a:moveTo>
                    <a:pt x="1803089" y="975722"/>
                  </a:moveTo>
                  <a:cubicBezTo>
                    <a:pt x="1807266" y="976861"/>
                    <a:pt x="1811824" y="979899"/>
                    <a:pt x="1816381" y="984456"/>
                  </a:cubicBezTo>
                  <a:cubicBezTo>
                    <a:pt x="1825495" y="993570"/>
                    <a:pt x="1819419" y="1002685"/>
                    <a:pt x="1810305" y="1008761"/>
                  </a:cubicBezTo>
                  <a:cubicBezTo>
                    <a:pt x="1804228" y="1011799"/>
                    <a:pt x="1792076" y="1014837"/>
                    <a:pt x="1786000" y="1002685"/>
                  </a:cubicBezTo>
                  <a:cubicBezTo>
                    <a:pt x="1779924" y="987494"/>
                    <a:pt x="1782962" y="981418"/>
                    <a:pt x="1792076" y="978380"/>
                  </a:cubicBezTo>
                  <a:cubicBezTo>
                    <a:pt x="1795114" y="975342"/>
                    <a:pt x="1798912" y="974582"/>
                    <a:pt x="1803089" y="975722"/>
                  </a:cubicBezTo>
                  <a:close/>
                  <a:moveTo>
                    <a:pt x="2030944" y="969646"/>
                  </a:moveTo>
                  <a:cubicBezTo>
                    <a:pt x="2035121" y="970785"/>
                    <a:pt x="2039679" y="973823"/>
                    <a:pt x="2044236" y="978380"/>
                  </a:cubicBezTo>
                  <a:cubicBezTo>
                    <a:pt x="2053350" y="987494"/>
                    <a:pt x="2047274" y="996609"/>
                    <a:pt x="2038160" y="1002685"/>
                  </a:cubicBezTo>
                  <a:cubicBezTo>
                    <a:pt x="2032083" y="1005723"/>
                    <a:pt x="2019931" y="1008761"/>
                    <a:pt x="2013855" y="996609"/>
                  </a:cubicBezTo>
                  <a:cubicBezTo>
                    <a:pt x="2007779" y="981418"/>
                    <a:pt x="2010817" y="975342"/>
                    <a:pt x="2019931" y="972304"/>
                  </a:cubicBezTo>
                  <a:cubicBezTo>
                    <a:pt x="2022969" y="969266"/>
                    <a:pt x="2026767" y="968506"/>
                    <a:pt x="2030944" y="969646"/>
                  </a:cubicBezTo>
                  <a:close/>
                  <a:moveTo>
                    <a:pt x="405581" y="966608"/>
                  </a:moveTo>
                  <a:cubicBezTo>
                    <a:pt x="409759" y="967747"/>
                    <a:pt x="414316" y="970785"/>
                    <a:pt x="418873" y="975342"/>
                  </a:cubicBezTo>
                  <a:cubicBezTo>
                    <a:pt x="427987" y="984456"/>
                    <a:pt x="418873" y="996609"/>
                    <a:pt x="412797" y="999647"/>
                  </a:cubicBezTo>
                  <a:cubicBezTo>
                    <a:pt x="406721" y="1002685"/>
                    <a:pt x="394568" y="1005723"/>
                    <a:pt x="388492" y="993571"/>
                  </a:cubicBezTo>
                  <a:cubicBezTo>
                    <a:pt x="382416" y="978380"/>
                    <a:pt x="385454" y="972304"/>
                    <a:pt x="394568" y="969266"/>
                  </a:cubicBezTo>
                  <a:cubicBezTo>
                    <a:pt x="397606" y="966228"/>
                    <a:pt x="401404" y="965468"/>
                    <a:pt x="405581" y="966608"/>
                  </a:cubicBezTo>
                  <a:close/>
                  <a:moveTo>
                    <a:pt x="2225380" y="957494"/>
                  </a:moveTo>
                  <a:cubicBezTo>
                    <a:pt x="2229557" y="958633"/>
                    <a:pt x="2234114" y="961671"/>
                    <a:pt x="2238671" y="966228"/>
                  </a:cubicBezTo>
                  <a:cubicBezTo>
                    <a:pt x="2247785" y="975342"/>
                    <a:pt x="2241709" y="984457"/>
                    <a:pt x="2232595" y="990533"/>
                  </a:cubicBezTo>
                  <a:cubicBezTo>
                    <a:pt x="2226519" y="993571"/>
                    <a:pt x="2214366" y="996609"/>
                    <a:pt x="2208290" y="984457"/>
                  </a:cubicBezTo>
                  <a:cubicBezTo>
                    <a:pt x="2202214" y="969266"/>
                    <a:pt x="2202214" y="963190"/>
                    <a:pt x="2214366" y="960152"/>
                  </a:cubicBezTo>
                  <a:cubicBezTo>
                    <a:pt x="2217405" y="957114"/>
                    <a:pt x="2221202" y="956354"/>
                    <a:pt x="2225380" y="957494"/>
                  </a:cubicBezTo>
                  <a:close/>
                  <a:moveTo>
                    <a:pt x="1927649" y="954456"/>
                  </a:moveTo>
                  <a:cubicBezTo>
                    <a:pt x="1931827" y="955595"/>
                    <a:pt x="1936384" y="958633"/>
                    <a:pt x="1940941" y="963190"/>
                  </a:cubicBezTo>
                  <a:cubicBezTo>
                    <a:pt x="1950055" y="972304"/>
                    <a:pt x="1940941" y="984457"/>
                    <a:pt x="1934865" y="987495"/>
                  </a:cubicBezTo>
                  <a:cubicBezTo>
                    <a:pt x="1928788" y="990533"/>
                    <a:pt x="1916636" y="993571"/>
                    <a:pt x="1910560" y="981419"/>
                  </a:cubicBezTo>
                  <a:cubicBezTo>
                    <a:pt x="1904484" y="969266"/>
                    <a:pt x="1907522" y="963190"/>
                    <a:pt x="1916636" y="957114"/>
                  </a:cubicBezTo>
                  <a:cubicBezTo>
                    <a:pt x="1919674" y="954076"/>
                    <a:pt x="1923472" y="953316"/>
                    <a:pt x="1927649" y="954456"/>
                  </a:cubicBezTo>
                  <a:close/>
                  <a:moveTo>
                    <a:pt x="244564" y="954456"/>
                  </a:moveTo>
                  <a:cubicBezTo>
                    <a:pt x="248742" y="955595"/>
                    <a:pt x="253299" y="958633"/>
                    <a:pt x="257856" y="963190"/>
                  </a:cubicBezTo>
                  <a:cubicBezTo>
                    <a:pt x="266970" y="972304"/>
                    <a:pt x="257856" y="984457"/>
                    <a:pt x="251780" y="987495"/>
                  </a:cubicBezTo>
                  <a:cubicBezTo>
                    <a:pt x="245703" y="990533"/>
                    <a:pt x="233551" y="993571"/>
                    <a:pt x="227475" y="981419"/>
                  </a:cubicBezTo>
                  <a:cubicBezTo>
                    <a:pt x="221399" y="969266"/>
                    <a:pt x="224437" y="963190"/>
                    <a:pt x="233551" y="957114"/>
                  </a:cubicBezTo>
                  <a:cubicBezTo>
                    <a:pt x="236589" y="954076"/>
                    <a:pt x="240387" y="953316"/>
                    <a:pt x="244564" y="954456"/>
                  </a:cubicBezTo>
                  <a:close/>
                  <a:moveTo>
                    <a:pt x="2431968" y="951418"/>
                  </a:moveTo>
                  <a:cubicBezTo>
                    <a:pt x="2436146" y="952557"/>
                    <a:pt x="2440703" y="955595"/>
                    <a:pt x="2445260" y="960152"/>
                  </a:cubicBezTo>
                  <a:cubicBezTo>
                    <a:pt x="2454374" y="969266"/>
                    <a:pt x="2448298" y="978381"/>
                    <a:pt x="2439184" y="984457"/>
                  </a:cubicBezTo>
                  <a:cubicBezTo>
                    <a:pt x="2433108" y="987495"/>
                    <a:pt x="2420955" y="990533"/>
                    <a:pt x="2414879" y="978381"/>
                  </a:cubicBezTo>
                  <a:cubicBezTo>
                    <a:pt x="2408803" y="963190"/>
                    <a:pt x="2411841" y="957114"/>
                    <a:pt x="2420955" y="954076"/>
                  </a:cubicBezTo>
                  <a:cubicBezTo>
                    <a:pt x="2423993" y="951038"/>
                    <a:pt x="2427791" y="950278"/>
                    <a:pt x="2431968" y="951418"/>
                  </a:cubicBezTo>
                  <a:close/>
                  <a:moveTo>
                    <a:pt x="1553968" y="948380"/>
                  </a:moveTo>
                  <a:cubicBezTo>
                    <a:pt x="1558145" y="949519"/>
                    <a:pt x="1562702" y="952557"/>
                    <a:pt x="1567259" y="957114"/>
                  </a:cubicBezTo>
                  <a:cubicBezTo>
                    <a:pt x="1576374" y="966228"/>
                    <a:pt x="1570298" y="975343"/>
                    <a:pt x="1561183" y="981419"/>
                  </a:cubicBezTo>
                  <a:cubicBezTo>
                    <a:pt x="1555107" y="984457"/>
                    <a:pt x="1542955" y="987495"/>
                    <a:pt x="1536879" y="975343"/>
                  </a:cubicBezTo>
                  <a:cubicBezTo>
                    <a:pt x="1530803" y="963190"/>
                    <a:pt x="1536879" y="957114"/>
                    <a:pt x="1542955" y="951038"/>
                  </a:cubicBezTo>
                  <a:cubicBezTo>
                    <a:pt x="1545993" y="948000"/>
                    <a:pt x="1549791" y="947240"/>
                    <a:pt x="1553968" y="948380"/>
                  </a:cubicBezTo>
                  <a:close/>
                  <a:moveTo>
                    <a:pt x="1222819" y="933189"/>
                  </a:moveTo>
                  <a:cubicBezTo>
                    <a:pt x="1226997" y="934328"/>
                    <a:pt x="1231554" y="937366"/>
                    <a:pt x="1236111" y="941923"/>
                  </a:cubicBezTo>
                  <a:cubicBezTo>
                    <a:pt x="1245225" y="951037"/>
                    <a:pt x="1239149" y="960152"/>
                    <a:pt x="1230035" y="966228"/>
                  </a:cubicBezTo>
                  <a:cubicBezTo>
                    <a:pt x="1223959" y="969266"/>
                    <a:pt x="1211806" y="972304"/>
                    <a:pt x="1205730" y="960152"/>
                  </a:cubicBezTo>
                  <a:cubicBezTo>
                    <a:pt x="1199654" y="947999"/>
                    <a:pt x="1202692" y="938885"/>
                    <a:pt x="1211806" y="935847"/>
                  </a:cubicBezTo>
                  <a:cubicBezTo>
                    <a:pt x="1214844" y="932809"/>
                    <a:pt x="1218642" y="932049"/>
                    <a:pt x="1222819" y="933189"/>
                  </a:cubicBezTo>
                  <a:close/>
                  <a:moveTo>
                    <a:pt x="1031421" y="930151"/>
                  </a:moveTo>
                  <a:cubicBezTo>
                    <a:pt x="1035599" y="931290"/>
                    <a:pt x="1040156" y="934328"/>
                    <a:pt x="1044713" y="938885"/>
                  </a:cubicBezTo>
                  <a:cubicBezTo>
                    <a:pt x="1053827" y="947999"/>
                    <a:pt x="1047751" y="957114"/>
                    <a:pt x="1038637" y="963190"/>
                  </a:cubicBezTo>
                  <a:cubicBezTo>
                    <a:pt x="1032561" y="966228"/>
                    <a:pt x="1020408" y="969266"/>
                    <a:pt x="1014332" y="957114"/>
                  </a:cubicBezTo>
                  <a:cubicBezTo>
                    <a:pt x="1008256" y="941923"/>
                    <a:pt x="1011294" y="935847"/>
                    <a:pt x="1020408" y="932809"/>
                  </a:cubicBezTo>
                  <a:cubicBezTo>
                    <a:pt x="1023446" y="929771"/>
                    <a:pt x="1027244" y="929011"/>
                    <a:pt x="1031421" y="930151"/>
                  </a:cubicBezTo>
                  <a:close/>
                  <a:moveTo>
                    <a:pt x="931165" y="930151"/>
                  </a:moveTo>
                  <a:cubicBezTo>
                    <a:pt x="935343" y="931290"/>
                    <a:pt x="939900" y="934328"/>
                    <a:pt x="944457" y="938885"/>
                  </a:cubicBezTo>
                  <a:cubicBezTo>
                    <a:pt x="953571" y="947999"/>
                    <a:pt x="947495" y="957114"/>
                    <a:pt x="938381" y="963190"/>
                  </a:cubicBezTo>
                  <a:cubicBezTo>
                    <a:pt x="932305" y="966228"/>
                    <a:pt x="920152" y="969266"/>
                    <a:pt x="914076" y="957114"/>
                  </a:cubicBezTo>
                  <a:cubicBezTo>
                    <a:pt x="908000" y="944961"/>
                    <a:pt x="911038" y="935847"/>
                    <a:pt x="920152" y="932809"/>
                  </a:cubicBezTo>
                  <a:cubicBezTo>
                    <a:pt x="923190" y="929771"/>
                    <a:pt x="926988" y="929011"/>
                    <a:pt x="931165" y="930151"/>
                  </a:cubicBezTo>
                  <a:close/>
                  <a:moveTo>
                    <a:pt x="123041" y="930151"/>
                  </a:moveTo>
                  <a:cubicBezTo>
                    <a:pt x="127219" y="931290"/>
                    <a:pt x="131776" y="934328"/>
                    <a:pt x="136333" y="938885"/>
                  </a:cubicBezTo>
                  <a:cubicBezTo>
                    <a:pt x="145447" y="947999"/>
                    <a:pt x="139371" y="957114"/>
                    <a:pt x="130257" y="963190"/>
                  </a:cubicBezTo>
                  <a:cubicBezTo>
                    <a:pt x="124181" y="966228"/>
                    <a:pt x="112028" y="969266"/>
                    <a:pt x="105952" y="957114"/>
                  </a:cubicBezTo>
                  <a:cubicBezTo>
                    <a:pt x="99876" y="944961"/>
                    <a:pt x="99876" y="935847"/>
                    <a:pt x="112028" y="932809"/>
                  </a:cubicBezTo>
                  <a:cubicBezTo>
                    <a:pt x="115066" y="929771"/>
                    <a:pt x="118864" y="929011"/>
                    <a:pt x="123041" y="930151"/>
                  </a:cubicBezTo>
                  <a:close/>
                  <a:moveTo>
                    <a:pt x="524065" y="917999"/>
                  </a:moveTo>
                  <a:cubicBezTo>
                    <a:pt x="528243" y="919138"/>
                    <a:pt x="532800" y="922176"/>
                    <a:pt x="537357" y="926733"/>
                  </a:cubicBezTo>
                  <a:cubicBezTo>
                    <a:pt x="546471" y="935847"/>
                    <a:pt x="540395" y="944962"/>
                    <a:pt x="531281" y="951038"/>
                  </a:cubicBezTo>
                  <a:cubicBezTo>
                    <a:pt x="525204" y="954076"/>
                    <a:pt x="513052" y="957114"/>
                    <a:pt x="506976" y="944962"/>
                  </a:cubicBezTo>
                  <a:cubicBezTo>
                    <a:pt x="500900" y="932809"/>
                    <a:pt x="500900" y="926733"/>
                    <a:pt x="513052" y="920657"/>
                  </a:cubicBezTo>
                  <a:cubicBezTo>
                    <a:pt x="516090" y="917619"/>
                    <a:pt x="519888" y="916859"/>
                    <a:pt x="524065" y="917999"/>
                  </a:cubicBezTo>
                  <a:close/>
                  <a:moveTo>
                    <a:pt x="824833" y="911923"/>
                  </a:moveTo>
                  <a:cubicBezTo>
                    <a:pt x="829011" y="913062"/>
                    <a:pt x="833568" y="916100"/>
                    <a:pt x="838125" y="920657"/>
                  </a:cubicBezTo>
                  <a:cubicBezTo>
                    <a:pt x="847239" y="929771"/>
                    <a:pt x="841163" y="938886"/>
                    <a:pt x="832049" y="944962"/>
                  </a:cubicBezTo>
                  <a:cubicBezTo>
                    <a:pt x="825973" y="948000"/>
                    <a:pt x="813820" y="951038"/>
                    <a:pt x="807744" y="938886"/>
                  </a:cubicBezTo>
                  <a:cubicBezTo>
                    <a:pt x="801668" y="926733"/>
                    <a:pt x="801668" y="920657"/>
                    <a:pt x="813820" y="914581"/>
                  </a:cubicBezTo>
                  <a:cubicBezTo>
                    <a:pt x="816858" y="911543"/>
                    <a:pt x="820656" y="910783"/>
                    <a:pt x="824833" y="911923"/>
                  </a:cubicBezTo>
                  <a:close/>
                  <a:moveTo>
                    <a:pt x="2137276" y="905847"/>
                  </a:moveTo>
                  <a:cubicBezTo>
                    <a:pt x="2141453" y="906986"/>
                    <a:pt x="2146010" y="910024"/>
                    <a:pt x="2150567" y="914581"/>
                  </a:cubicBezTo>
                  <a:cubicBezTo>
                    <a:pt x="2159682" y="923695"/>
                    <a:pt x="2153605" y="932810"/>
                    <a:pt x="2144491" y="938886"/>
                  </a:cubicBezTo>
                  <a:cubicBezTo>
                    <a:pt x="2138415" y="941924"/>
                    <a:pt x="2126263" y="944962"/>
                    <a:pt x="2120187" y="932810"/>
                  </a:cubicBezTo>
                  <a:cubicBezTo>
                    <a:pt x="2114111" y="917619"/>
                    <a:pt x="2120187" y="914581"/>
                    <a:pt x="2126263" y="908505"/>
                  </a:cubicBezTo>
                  <a:cubicBezTo>
                    <a:pt x="2129301" y="905467"/>
                    <a:pt x="2133099" y="904707"/>
                    <a:pt x="2137276" y="905847"/>
                  </a:cubicBezTo>
                  <a:close/>
                  <a:moveTo>
                    <a:pt x="630397" y="905847"/>
                  </a:moveTo>
                  <a:cubicBezTo>
                    <a:pt x="634575" y="906986"/>
                    <a:pt x="639132" y="910024"/>
                    <a:pt x="643689" y="914581"/>
                  </a:cubicBezTo>
                  <a:cubicBezTo>
                    <a:pt x="652803" y="923695"/>
                    <a:pt x="646727" y="932810"/>
                    <a:pt x="637613" y="938886"/>
                  </a:cubicBezTo>
                  <a:cubicBezTo>
                    <a:pt x="631537" y="941924"/>
                    <a:pt x="619384" y="944962"/>
                    <a:pt x="613308" y="932810"/>
                  </a:cubicBezTo>
                  <a:cubicBezTo>
                    <a:pt x="607232" y="917619"/>
                    <a:pt x="610270" y="911543"/>
                    <a:pt x="619384" y="908505"/>
                  </a:cubicBezTo>
                  <a:cubicBezTo>
                    <a:pt x="622422" y="905467"/>
                    <a:pt x="626220" y="904707"/>
                    <a:pt x="630397" y="905847"/>
                  </a:cubicBezTo>
                  <a:close/>
                  <a:moveTo>
                    <a:pt x="1332189" y="896733"/>
                  </a:moveTo>
                  <a:cubicBezTo>
                    <a:pt x="1336367" y="897872"/>
                    <a:pt x="1340924" y="900910"/>
                    <a:pt x="1345481" y="905467"/>
                  </a:cubicBezTo>
                  <a:cubicBezTo>
                    <a:pt x="1354595" y="914581"/>
                    <a:pt x="1348519" y="923696"/>
                    <a:pt x="1339405" y="929772"/>
                  </a:cubicBezTo>
                  <a:cubicBezTo>
                    <a:pt x="1333328" y="932810"/>
                    <a:pt x="1321176" y="935848"/>
                    <a:pt x="1315100" y="923696"/>
                  </a:cubicBezTo>
                  <a:cubicBezTo>
                    <a:pt x="1309024" y="911543"/>
                    <a:pt x="1312062" y="902429"/>
                    <a:pt x="1321176" y="899391"/>
                  </a:cubicBezTo>
                  <a:cubicBezTo>
                    <a:pt x="1324214" y="896353"/>
                    <a:pt x="1328012" y="895593"/>
                    <a:pt x="1332189" y="896733"/>
                  </a:cubicBezTo>
                  <a:close/>
                  <a:moveTo>
                    <a:pt x="724577" y="890656"/>
                  </a:moveTo>
                  <a:cubicBezTo>
                    <a:pt x="728755" y="891795"/>
                    <a:pt x="733312" y="894833"/>
                    <a:pt x="737869" y="899390"/>
                  </a:cubicBezTo>
                  <a:cubicBezTo>
                    <a:pt x="746983" y="908504"/>
                    <a:pt x="740907" y="917619"/>
                    <a:pt x="731793" y="923695"/>
                  </a:cubicBezTo>
                  <a:cubicBezTo>
                    <a:pt x="725716" y="926733"/>
                    <a:pt x="713564" y="929771"/>
                    <a:pt x="707488" y="917619"/>
                  </a:cubicBezTo>
                  <a:cubicBezTo>
                    <a:pt x="701412" y="902428"/>
                    <a:pt x="704450" y="896352"/>
                    <a:pt x="713564" y="893314"/>
                  </a:cubicBezTo>
                  <a:cubicBezTo>
                    <a:pt x="716602" y="890276"/>
                    <a:pt x="720400" y="889516"/>
                    <a:pt x="724577" y="890656"/>
                  </a:cubicBezTo>
                  <a:close/>
                  <a:moveTo>
                    <a:pt x="1435484" y="884580"/>
                  </a:moveTo>
                  <a:cubicBezTo>
                    <a:pt x="1439662" y="885719"/>
                    <a:pt x="1444219" y="888757"/>
                    <a:pt x="1448776" y="893314"/>
                  </a:cubicBezTo>
                  <a:cubicBezTo>
                    <a:pt x="1457890" y="902428"/>
                    <a:pt x="1451814" y="911543"/>
                    <a:pt x="1442700" y="917619"/>
                  </a:cubicBezTo>
                  <a:cubicBezTo>
                    <a:pt x="1436624" y="920657"/>
                    <a:pt x="1424471" y="923695"/>
                    <a:pt x="1418395" y="911543"/>
                  </a:cubicBezTo>
                  <a:cubicBezTo>
                    <a:pt x="1412319" y="899390"/>
                    <a:pt x="1415357" y="890276"/>
                    <a:pt x="1424471" y="887238"/>
                  </a:cubicBezTo>
                  <a:cubicBezTo>
                    <a:pt x="1427509" y="884200"/>
                    <a:pt x="1431307" y="883440"/>
                    <a:pt x="1435484" y="884580"/>
                  </a:cubicBezTo>
                  <a:close/>
                  <a:moveTo>
                    <a:pt x="1131677" y="884580"/>
                  </a:moveTo>
                  <a:cubicBezTo>
                    <a:pt x="1135855" y="885719"/>
                    <a:pt x="1140412" y="888757"/>
                    <a:pt x="1144969" y="893314"/>
                  </a:cubicBezTo>
                  <a:cubicBezTo>
                    <a:pt x="1154083" y="902428"/>
                    <a:pt x="1144969" y="914581"/>
                    <a:pt x="1138893" y="917619"/>
                  </a:cubicBezTo>
                  <a:cubicBezTo>
                    <a:pt x="1132817" y="920657"/>
                    <a:pt x="1120664" y="923695"/>
                    <a:pt x="1114588" y="911543"/>
                  </a:cubicBezTo>
                  <a:cubicBezTo>
                    <a:pt x="1108512" y="896352"/>
                    <a:pt x="1111550" y="890276"/>
                    <a:pt x="1120664" y="887238"/>
                  </a:cubicBezTo>
                  <a:cubicBezTo>
                    <a:pt x="1123702" y="884200"/>
                    <a:pt x="1127500" y="883440"/>
                    <a:pt x="1131677" y="884580"/>
                  </a:cubicBezTo>
                  <a:close/>
                  <a:moveTo>
                    <a:pt x="1757518" y="881542"/>
                  </a:moveTo>
                  <a:cubicBezTo>
                    <a:pt x="1761695" y="882681"/>
                    <a:pt x="1766253" y="885719"/>
                    <a:pt x="1770810" y="890276"/>
                  </a:cubicBezTo>
                  <a:cubicBezTo>
                    <a:pt x="1779924" y="899390"/>
                    <a:pt x="1773848" y="908505"/>
                    <a:pt x="1764734" y="914581"/>
                  </a:cubicBezTo>
                  <a:cubicBezTo>
                    <a:pt x="1758657" y="917619"/>
                    <a:pt x="1746505" y="920657"/>
                    <a:pt x="1740429" y="908505"/>
                  </a:cubicBezTo>
                  <a:cubicBezTo>
                    <a:pt x="1734353" y="896352"/>
                    <a:pt x="1734353" y="890276"/>
                    <a:pt x="1746505" y="884200"/>
                  </a:cubicBezTo>
                  <a:cubicBezTo>
                    <a:pt x="1749543" y="881162"/>
                    <a:pt x="1753341" y="880402"/>
                    <a:pt x="1757518" y="881542"/>
                  </a:cubicBezTo>
                  <a:close/>
                  <a:moveTo>
                    <a:pt x="1654224" y="881542"/>
                  </a:moveTo>
                  <a:cubicBezTo>
                    <a:pt x="1658402" y="882681"/>
                    <a:pt x="1662959" y="885719"/>
                    <a:pt x="1667516" y="890276"/>
                  </a:cubicBezTo>
                  <a:cubicBezTo>
                    <a:pt x="1676630" y="899390"/>
                    <a:pt x="1670554" y="908505"/>
                    <a:pt x="1661440" y="914581"/>
                  </a:cubicBezTo>
                  <a:cubicBezTo>
                    <a:pt x="1655364" y="917619"/>
                    <a:pt x="1643211" y="920657"/>
                    <a:pt x="1637135" y="908505"/>
                  </a:cubicBezTo>
                  <a:cubicBezTo>
                    <a:pt x="1631059" y="896352"/>
                    <a:pt x="1634097" y="890276"/>
                    <a:pt x="1643211" y="884200"/>
                  </a:cubicBezTo>
                  <a:cubicBezTo>
                    <a:pt x="1646249" y="881162"/>
                    <a:pt x="1650047" y="880402"/>
                    <a:pt x="1654224" y="881542"/>
                  </a:cubicBezTo>
                  <a:close/>
                  <a:moveTo>
                    <a:pt x="2346903" y="878504"/>
                  </a:moveTo>
                  <a:cubicBezTo>
                    <a:pt x="2351080" y="879643"/>
                    <a:pt x="2355637" y="882681"/>
                    <a:pt x="2360194" y="887238"/>
                  </a:cubicBezTo>
                  <a:cubicBezTo>
                    <a:pt x="2369308" y="896352"/>
                    <a:pt x="2363232" y="905467"/>
                    <a:pt x="2354118" y="911543"/>
                  </a:cubicBezTo>
                  <a:cubicBezTo>
                    <a:pt x="2348042" y="914581"/>
                    <a:pt x="2335889" y="917619"/>
                    <a:pt x="2329813" y="905467"/>
                  </a:cubicBezTo>
                  <a:cubicBezTo>
                    <a:pt x="2323737" y="893314"/>
                    <a:pt x="2326775" y="887238"/>
                    <a:pt x="2335889" y="881162"/>
                  </a:cubicBezTo>
                  <a:cubicBezTo>
                    <a:pt x="2338928" y="878124"/>
                    <a:pt x="2342725" y="877364"/>
                    <a:pt x="2346903" y="878504"/>
                  </a:cubicBezTo>
                  <a:close/>
                  <a:moveTo>
                    <a:pt x="320515" y="872428"/>
                  </a:moveTo>
                  <a:cubicBezTo>
                    <a:pt x="324693" y="873567"/>
                    <a:pt x="329250" y="876605"/>
                    <a:pt x="333807" y="881162"/>
                  </a:cubicBezTo>
                  <a:cubicBezTo>
                    <a:pt x="342921" y="890276"/>
                    <a:pt x="336845" y="899391"/>
                    <a:pt x="327731" y="905467"/>
                  </a:cubicBezTo>
                  <a:cubicBezTo>
                    <a:pt x="321654" y="908505"/>
                    <a:pt x="309502" y="911543"/>
                    <a:pt x="303426" y="899391"/>
                  </a:cubicBezTo>
                  <a:cubicBezTo>
                    <a:pt x="297350" y="887238"/>
                    <a:pt x="300388" y="881162"/>
                    <a:pt x="309502" y="875086"/>
                  </a:cubicBezTo>
                  <a:cubicBezTo>
                    <a:pt x="312540" y="872048"/>
                    <a:pt x="316338" y="871288"/>
                    <a:pt x="320515" y="872428"/>
                  </a:cubicBezTo>
                  <a:close/>
                  <a:moveTo>
                    <a:pt x="1876003" y="866352"/>
                  </a:moveTo>
                  <a:cubicBezTo>
                    <a:pt x="1880180" y="867491"/>
                    <a:pt x="1884737" y="870529"/>
                    <a:pt x="1889294" y="875086"/>
                  </a:cubicBezTo>
                  <a:cubicBezTo>
                    <a:pt x="1898408" y="884200"/>
                    <a:pt x="1889294" y="896353"/>
                    <a:pt x="1883218" y="899391"/>
                  </a:cubicBezTo>
                  <a:cubicBezTo>
                    <a:pt x="1877142" y="902429"/>
                    <a:pt x="1864989" y="905467"/>
                    <a:pt x="1858913" y="893315"/>
                  </a:cubicBezTo>
                  <a:cubicBezTo>
                    <a:pt x="1852837" y="878124"/>
                    <a:pt x="1855875" y="872048"/>
                    <a:pt x="1864989" y="869010"/>
                  </a:cubicBezTo>
                  <a:cubicBezTo>
                    <a:pt x="1868028" y="865972"/>
                    <a:pt x="1871825" y="865212"/>
                    <a:pt x="1876003" y="866352"/>
                  </a:cubicBezTo>
                  <a:close/>
                  <a:moveTo>
                    <a:pt x="2000563" y="857238"/>
                  </a:moveTo>
                  <a:cubicBezTo>
                    <a:pt x="2004740" y="858377"/>
                    <a:pt x="2009298" y="861415"/>
                    <a:pt x="2013855" y="865972"/>
                  </a:cubicBezTo>
                  <a:cubicBezTo>
                    <a:pt x="2022969" y="875086"/>
                    <a:pt x="2013855" y="887239"/>
                    <a:pt x="2007779" y="890277"/>
                  </a:cubicBezTo>
                  <a:cubicBezTo>
                    <a:pt x="2001702" y="893315"/>
                    <a:pt x="1989550" y="896353"/>
                    <a:pt x="1983474" y="884201"/>
                  </a:cubicBezTo>
                  <a:cubicBezTo>
                    <a:pt x="1977398" y="872048"/>
                    <a:pt x="1980436" y="865972"/>
                    <a:pt x="1989550" y="859896"/>
                  </a:cubicBezTo>
                  <a:cubicBezTo>
                    <a:pt x="1992588" y="856858"/>
                    <a:pt x="1996386" y="856098"/>
                    <a:pt x="2000563" y="857238"/>
                  </a:cubicBezTo>
                  <a:close/>
                  <a:moveTo>
                    <a:pt x="420771" y="857238"/>
                  </a:moveTo>
                  <a:cubicBezTo>
                    <a:pt x="424948" y="858377"/>
                    <a:pt x="429505" y="861415"/>
                    <a:pt x="434062" y="865972"/>
                  </a:cubicBezTo>
                  <a:cubicBezTo>
                    <a:pt x="443177" y="875086"/>
                    <a:pt x="437101" y="884201"/>
                    <a:pt x="427986" y="890277"/>
                  </a:cubicBezTo>
                  <a:cubicBezTo>
                    <a:pt x="421910" y="893315"/>
                    <a:pt x="409758" y="896353"/>
                    <a:pt x="403682" y="884201"/>
                  </a:cubicBezTo>
                  <a:cubicBezTo>
                    <a:pt x="397606" y="872048"/>
                    <a:pt x="403682" y="865972"/>
                    <a:pt x="409758" y="859896"/>
                  </a:cubicBezTo>
                  <a:cubicBezTo>
                    <a:pt x="412796" y="856858"/>
                    <a:pt x="416594" y="856098"/>
                    <a:pt x="420771" y="857238"/>
                  </a:cubicBezTo>
                  <a:close/>
                  <a:moveTo>
                    <a:pt x="2237532" y="848124"/>
                  </a:moveTo>
                  <a:cubicBezTo>
                    <a:pt x="2241710" y="849263"/>
                    <a:pt x="2246267" y="852301"/>
                    <a:pt x="2250824" y="856858"/>
                  </a:cubicBezTo>
                  <a:cubicBezTo>
                    <a:pt x="2259938" y="865972"/>
                    <a:pt x="2250824" y="878125"/>
                    <a:pt x="2244748" y="881163"/>
                  </a:cubicBezTo>
                  <a:cubicBezTo>
                    <a:pt x="2238672" y="884201"/>
                    <a:pt x="2226519" y="887239"/>
                    <a:pt x="2220443" y="875087"/>
                  </a:cubicBezTo>
                  <a:cubicBezTo>
                    <a:pt x="2214367" y="859896"/>
                    <a:pt x="2217405" y="853820"/>
                    <a:pt x="2226519" y="850782"/>
                  </a:cubicBezTo>
                  <a:cubicBezTo>
                    <a:pt x="2229557" y="847744"/>
                    <a:pt x="2233355" y="846984"/>
                    <a:pt x="2237532" y="848124"/>
                  </a:cubicBezTo>
                  <a:close/>
                  <a:moveTo>
                    <a:pt x="211145" y="848124"/>
                  </a:moveTo>
                  <a:cubicBezTo>
                    <a:pt x="215322" y="849263"/>
                    <a:pt x="219879" y="852301"/>
                    <a:pt x="224436" y="856858"/>
                  </a:cubicBezTo>
                  <a:cubicBezTo>
                    <a:pt x="233551" y="865972"/>
                    <a:pt x="227475" y="875087"/>
                    <a:pt x="218360" y="881163"/>
                  </a:cubicBezTo>
                  <a:cubicBezTo>
                    <a:pt x="212284" y="884201"/>
                    <a:pt x="200132" y="887239"/>
                    <a:pt x="194056" y="875087"/>
                  </a:cubicBezTo>
                  <a:cubicBezTo>
                    <a:pt x="187980" y="859896"/>
                    <a:pt x="194056" y="856858"/>
                    <a:pt x="200132" y="850782"/>
                  </a:cubicBezTo>
                  <a:cubicBezTo>
                    <a:pt x="203170" y="847744"/>
                    <a:pt x="206967" y="846984"/>
                    <a:pt x="211145" y="848124"/>
                  </a:cubicBezTo>
                  <a:close/>
                  <a:moveTo>
                    <a:pt x="1511435" y="839009"/>
                  </a:moveTo>
                  <a:cubicBezTo>
                    <a:pt x="1515613" y="840148"/>
                    <a:pt x="1520170" y="843186"/>
                    <a:pt x="1524727" y="847743"/>
                  </a:cubicBezTo>
                  <a:cubicBezTo>
                    <a:pt x="1533841" y="856857"/>
                    <a:pt x="1527765" y="865972"/>
                    <a:pt x="1518651" y="872048"/>
                  </a:cubicBezTo>
                  <a:cubicBezTo>
                    <a:pt x="1512575" y="875086"/>
                    <a:pt x="1500422" y="878124"/>
                    <a:pt x="1494346" y="865972"/>
                  </a:cubicBezTo>
                  <a:cubicBezTo>
                    <a:pt x="1488270" y="850781"/>
                    <a:pt x="1491308" y="844705"/>
                    <a:pt x="1500422" y="841667"/>
                  </a:cubicBezTo>
                  <a:cubicBezTo>
                    <a:pt x="1503460" y="838629"/>
                    <a:pt x="1507258" y="837869"/>
                    <a:pt x="1511435" y="839009"/>
                  </a:cubicBezTo>
                  <a:close/>
                  <a:moveTo>
                    <a:pt x="1253200" y="826857"/>
                  </a:moveTo>
                  <a:cubicBezTo>
                    <a:pt x="1257378" y="827996"/>
                    <a:pt x="1261935" y="831034"/>
                    <a:pt x="1266492" y="835591"/>
                  </a:cubicBezTo>
                  <a:cubicBezTo>
                    <a:pt x="1275606" y="844705"/>
                    <a:pt x="1269530" y="853820"/>
                    <a:pt x="1260416" y="859896"/>
                  </a:cubicBezTo>
                  <a:cubicBezTo>
                    <a:pt x="1254340" y="862934"/>
                    <a:pt x="1242187" y="865972"/>
                    <a:pt x="1236111" y="853820"/>
                  </a:cubicBezTo>
                  <a:cubicBezTo>
                    <a:pt x="1230035" y="841667"/>
                    <a:pt x="1233073" y="832553"/>
                    <a:pt x="1242187" y="829515"/>
                  </a:cubicBezTo>
                  <a:cubicBezTo>
                    <a:pt x="1245225" y="826477"/>
                    <a:pt x="1249023" y="825717"/>
                    <a:pt x="1253200" y="826857"/>
                  </a:cubicBezTo>
                  <a:close/>
                  <a:moveTo>
                    <a:pt x="2428930" y="814705"/>
                  </a:moveTo>
                  <a:cubicBezTo>
                    <a:pt x="2433107" y="815844"/>
                    <a:pt x="2437664" y="818882"/>
                    <a:pt x="2442221" y="823439"/>
                  </a:cubicBezTo>
                  <a:cubicBezTo>
                    <a:pt x="2451336" y="832553"/>
                    <a:pt x="2445259" y="841668"/>
                    <a:pt x="2436145" y="847744"/>
                  </a:cubicBezTo>
                  <a:cubicBezTo>
                    <a:pt x="2430069" y="850782"/>
                    <a:pt x="2417917" y="853820"/>
                    <a:pt x="2411841" y="841668"/>
                  </a:cubicBezTo>
                  <a:cubicBezTo>
                    <a:pt x="2405765" y="829515"/>
                    <a:pt x="2411841" y="823439"/>
                    <a:pt x="2417917" y="817363"/>
                  </a:cubicBezTo>
                  <a:cubicBezTo>
                    <a:pt x="2420955" y="814325"/>
                    <a:pt x="2424753" y="813565"/>
                    <a:pt x="2428930" y="814705"/>
                  </a:cubicBezTo>
                  <a:close/>
                  <a:moveTo>
                    <a:pt x="991927" y="814705"/>
                  </a:moveTo>
                  <a:cubicBezTo>
                    <a:pt x="996104" y="815844"/>
                    <a:pt x="1000661" y="818882"/>
                    <a:pt x="1005218" y="823439"/>
                  </a:cubicBezTo>
                  <a:cubicBezTo>
                    <a:pt x="1014333" y="832553"/>
                    <a:pt x="1005218" y="844706"/>
                    <a:pt x="999142" y="847744"/>
                  </a:cubicBezTo>
                  <a:cubicBezTo>
                    <a:pt x="993066" y="850782"/>
                    <a:pt x="980914" y="853820"/>
                    <a:pt x="974838" y="841668"/>
                  </a:cubicBezTo>
                  <a:cubicBezTo>
                    <a:pt x="968762" y="829515"/>
                    <a:pt x="974838" y="823439"/>
                    <a:pt x="980914" y="817363"/>
                  </a:cubicBezTo>
                  <a:cubicBezTo>
                    <a:pt x="983952" y="814325"/>
                    <a:pt x="987750" y="813565"/>
                    <a:pt x="991927" y="814705"/>
                  </a:cubicBezTo>
                  <a:close/>
                  <a:moveTo>
                    <a:pt x="894709" y="814705"/>
                  </a:moveTo>
                  <a:cubicBezTo>
                    <a:pt x="898887" y="815844"/>
                    <a:pt x="903444" y="818882"/>
                    <a:pt x="908001" y="823439"/>
                  </a:cubicBezTo>
                  <a:cubicBezTo>
                    <a:pt x="917115" y="832553"/>
                    <a:pt x="911039" y="841668"/>
                    <a:pt x="901925" y="847744"/>
                  </a:cubicBezTo>
                  <a:cubicBezTo>
                    <a:pt x="895849" y="850782"/>
                    <a:pt x="883696" y="853820"/>
                    <a:pt x="877620" y="841668"/>
                  </a:cubicBezTo>
                  <a:cubicBezTo>
                    <a:pt x="871544" y="829515"/>
                    <a:pt x="874582" y="823439"/>
                    <a:pt x="883696" y="817363"/>
                  </a:cubicBezTo>
                  <a:cubicBezTo>
                    <a:pt x="886734" y="814325"/>
                    <a:pt x="890532" y="813565"/>
                    <a:pt x="894709" y="814705"/>
                  </a:cubicBezTo>
                  <a:close/>
                  <a:moveTo>
                    <a:pt x="2088668" y="805591"/>
                  </a:moveTo>
                  <a:cubicBezTo>
                    <a:pt x="2092845" y="806730"/>
                    <a:pt x="2097402" y="809768"/>
                    <a:pt x="2101959" y="814325"/>
                  </a:cubicBezTo>
                  <a:cubicBezTo>
                    <a:pt x="2111073" y="823439"/>
                    <a:pt x="2104997" y="832554"/>
                    <a:pt x="2095883" y="838630"/>
                  </a:cubicBezTo>
                  <a:cubicBezTo>
                    <a:pt x="2089807" y="841668"/>
                    <a:pt x="2077654" y="844706"/>
                    <a:pt x="2071578" y="832554"/>
                  </a:cubicBezTo>
                  <a:cubicBezTo>
                    <a:pt x="2065502" y="817363"/>
                    <a:pt x="2068540" y="811287"/>
                    <a:pt x="2077654" y="808249"/>
                  </a:cubicBezTo>
                  <a:cubicBezTo>
                    <a:pt x="2080693" y="805211"/>
                    <a:pt x="2084490" y="804451"/>
                    <a:pt x="2088668" y="805591"/>
                  </a:cubicBezTo>
                  <a:close/>
                  <a:moveTo>
                    <a:pt x="575712" y="802553"/>
                  </a:moveTo>
                  <a:cubicBezTo>
                    <a:pt x="579890" y="803692"/>
                    <a:pt x="584447" y="806730"/>
                    <a:pt x="589004" y="811287"/>
                  </a:cubicBezTo>
                  <a:cubicBezTo>
                    <a:pt x="598118" y="820401"/>
                    <a:pt x="589004" y="832554"/>
                    <a:pt x="582928" y="835592"/>
                  </a:cubicBezTo>
                  <a:cubicBezTo>
                    <a:pt x="576852" y="838630"/>
                    <a:pt x="564699" y="841668"/>
                    <a:pt x="558623" y="829516"/>
                  </a:cubicBezTo>
                  <a:cubicBezTo>
                    <a:pt x="552547" y="817363"/>
                    <a:pt x="555585" y="811287"/>
                    <a:pt x="564699" y="805211"/>
                  </a:cubicBezTo>
                  <a:cubicBezTo>
                    <a:pt x="567737" y="802173"/>
                    <a:pt x="571535" y="801413"/>
                    <a:pt x="575712" y="802553"/>
                  </a:cubicBezTo>
                  <a:close/>
                  <a:moveTo>
                    <a:pt x="1602577" y="796477"/>
                  </a:moveTo>
                  <a:cubicBezTo>
                    <a:pt x="1606755" y="797616"/>
                    <a:pt x="1611312" y="800654"/>
                    <a:pt x="1615869" y="805211"/>
                  </a:cubicBezTo>
                  <a:cubicBezTo>
                    <a:pt x="1624983" y="814325"/>
                    <a:pt x="1615869" y="826478"/>
                    <a:pt x="1609793" y="829516"/>
                  </a:cubicBezTo>
                  <a:cubicBezTo>
                    <a:pt x="1603717" y="832554"/>
                    <a:pt x="1591564" y="835592"/>
                    <a:pt x="1585488" y="823440"/>
                  </a:cubicBezTo>
                  <a:cubicBezTo>
                    <a:pt x="1579412" y="811287"/>
                    <a:pt x="1582450" y="805211"/>
                    <a:pt x="1591564" y="799135"/>
                  </a:cubicBezTo>
                  <a:cubicBezTo>
                    <a:pt x="1594602" y="796097"/>
                    <a:pt x="1598400" y="795337"/>
                    <a:pt x="1602577" y="796477"/>
                  </a:cubicBezTo>
                  <a:close/>
                  <a:moveTo>
                    <a:pt x="1104335" y="793438"/>
                  </a:moveTo>
                  <a:cubicBezTo>
                    <a:pt x="1108513" y="794577"/>
                    <a:pt x="1113070" y="797615"/>
                    <a:pt x="1117627" y="802172"/>
                  </a:cubicBezTo>
                  <a:cubicBezTo>
                    <a:pt x="1126741" y="811286"/>
                    <a:pt x="1117627" y="823439"/>
                    <a:pt x="1111551" y="826477"/>
                  </a:cubicBezTo>
                  <a:cubicBezTo>
                    <a:pt x="1105474" y="829515"/>
                    <a:pt x="1093322" y="832553"/>
                    <a:pt x="1087246" y="820401"/>
                  </a:cubicBezTo>
                  <a:cubicBezTo>
                    <a:pt x="1081170" y="805210"/>
                    <a:pt x="1084208" y="799134"/>
                    <a:pt x="1093322" y="796096"/>
                  </a:cubicBezTo>
                  <a:cubicBezTo>
                    <a:pt x="1096360" y="793058"/>
                    <a:pt x="1100158" y="792298"/>
                    <a:pt x="1104335" y="793438"/>
                  </a:cubicBezTo>
                  <a:close/>
                  <a:moveTo>
                    <a:pt x="791415" y="793438"/>
                  </a:moveTo>
                  <a:cubicBezTo>
                    <a:pt x="795593" y="794577"/>
                    <a:pt x="800150" y="797615"/>
                    <a:pt x="804707" y="802172"/>
                  </a:cubicBezTo>
                  <a:cubicBezTo>
                    <a:pt x="813821" y="811286"/>
                    <a:pt x="807745" y="820401"/>
                    <a:pt x="798631" y="826477"/>
                  </a:cubicBezTo>
                  <a:cubicBezTo>
                    <a:pt x="792555" y="829515"/>
                    <a:pt x="780402" y="832553"/>
                    <a:pt x="774326" y="820401"/>
                  </a:cubicBezTo>
                  <a:cubicBezTo>
                    <a:pt x="768250" y="805210"/>
                    <a:pt x="771288" y="799134"/>
                    <a:pt x="780402" y="796096"/>
                  </a:cubicBezTo>
                  <a:cubicBezTo>
                    <a:pt x="783440" y="793058"/>
                    <a:pt x="787238" y="792298"/>
                    <a:pt x="791415" y="793438"/>
                  </a:cubicBezTo>
                  <a:close/>
                  <a:moveTo>
                    <a:pt x="1371684" y="784324"/>
                  </a:moveTo>
                  <a:cubicBezTo>
                    <a:pt x="1375862" y="785463"/>
                    <a:pt x="1380419" y="788501"/>
                    <a:pt x="1384976" y="793058"/>
                  </a:cubicBezTo>
                  <a:cubicBezTo>
                    <a:pt x="1394090" y="802172"/>
                    <a:pt x="1384976" y="814325"/>
                    <a:pt x="1378900" y="817363"/>
                  </a:cubicBezTo>
                  <a:cubicBezTo>
                    <a:pt x="1372824" y="820401"/>
                    <a:pt x="1360671" y="823439"/>
                    <a:pt x="1354595" y="811287"/>
                  </a:cubicBezTo>
                  <a:cubicBezTo>
                    <a:pt x="1348519" y="796096"/>
                    <a:pt x="1351557" y="790020"/>
                    <a:pt x="1360671" y="786982"/>
                  </a:cubicBezTo>
                  <a:cubicBezTo>
                    <a:pt x="1363709" y="783944"/>
                    <a:pt x="1367507" y="783184"/>
                    <a:pt x="1371684" y="784324"/>
                  </a:cubicBezTo>
                  <a:close/>
                  <a:moveTo>
                    <a:pt x="472418" y="781286"/>
                  </a:moveTo>
                  <a:cubicBezTo>
                    <a:pt x="476596" y="782425"/>
                    <a:pt x="481153" y="785463"/>
                    <a:pt x="485710" y="790020"/>
                  </a:cubicBezTo>
                  <a:cubicBezTo>
                    <a:pt x="494824" y="799134"/>
                    <a:pt x="488748" y="808249"/>
                    <a:pt x="479634" y="814325"/>
                  </a:cubicBezTo>
                  <a:cubicBezTo>
                    <a:pt x="473557" y="817363"/>
                    <a:pt x="461405" y="820401"/>
                    <a:pt x="455329" y="808249"/>
                  </a:cubicBezTo>
                  <a:cubicBezTo>
                    <a:pt x="449253" y="796096"/>
                    <a:pt x="452291" y="790020"/>
                    <a:pt x="461405" y="783944"/>
                  </a:cubicBezTo>
                  <a:cubicBezTo>
                    <a:pt x="464443" y="780906"/>
                    <a:pt x="468241" y="780146"/>
                    <a:pt x="472418" y="781286"/>
                  </a:cubicBezTo>
                  <a:close/>
                  <a:moveTo>
                    <a:pt x="1803089" y="778248"/>
                  </a:moveTo>
                  <a:cubicBezTo>
                    <a:pt x="1807266" y="779387"/>
                    <a:pt x="1811824" y="782425"/>
                    <a:pt x="1816381" y="786982"/>
                  </a:cubicBezTo>
                  <a:cubicBezTo>
                    <a:pt x="1825495" y="796096"/>
                    <a:pt x="1816381" y="808249"/>
                    <a:pt x="1810305" y="811287"/>
                  </a:cubicBezTo>
                  <a:cubicBezTo>
                    <a:pt x="1804228" y="814325"/>
                    <a:pt x="1792076" y="817363"/>
                    <a:pt x="1786000" y="805211"/>
                  </a:cubicBezTo>
                  <a:cubicBezTo>
                    <a:pt x="1779924" y="793058"/>
                    <a:pt x="1779924" y="786982"/>
                    <a:pt x="1792076" y="780906"/>
                  </a:cubicBezTo>
                  <a:cubicBezTo>
                    <a:pt x="1795114" y="777868"/>
                    <a:pt x="1798912" y="777108"/>
                    <a:pt x="1803089" y="778248"/>
                  </a:cubicBezTo>
                  <a:close/>
                  <a:moveTo>
                    <a:pt x="675968" y="772172"/>
                  </a:moveTo>
                  <a:cubicBezTo>
                    <a:pt x="680146" y="773311"/>
                    <a:pt x="684703" y="776349"/>
                    <a:pt x="689260" y="780906"/>
                  </a:cubicBezTo>
                  <a:cubicBezTo>
                    <a:pt x="698374" y="790020"/>
                    <a:pt x="689260" y="802173"/>
                    <a:pt x="683184" y="805211"/>
                  </a:cubicBezTo>
                  <a:cubicBezTo>
                    <a:pt x="677107" y="808249"/>
                    <a:pt x="664955" y="811287"/>
                    <a:pt x="658879" y="799135"/>
                  </a:cubicBezTo>
                  <a:cubicBezTo>
                    <a:pt x="652803" y="786982"/>
                    <a:pt x="652803" y="780906"/>
                    <a:pt x="664955" y="774830"/>
                  </a:cubicBezTo>
                  <a:cubicBezTo>
                    <a:pt x="667993" y="771792"/>
                    <a:pt x="671791" y="771032"/>
                    <a:pt x="675968" y="772172"/>
                  </a:cubicBezTo>
                  <a:close/>
                  <a:moveTo>
                    <a:pt x="302287" y="769134"/>
                  </a:moveTo>
                  <a:cubicBezTo>
                    <a:pt x="306465" y="770273"/>
                    <a:pt x="311022" y="773311"/>
                    <a:pt x="315579" y="777868"/>
                  </a:cubicBezTo>
                  <a:cubicBezTo>
                    <a:pt x="324693" y="786982"/>
                    <a:pt x="318617" y="796097"/>
                    <a:pt x="309503" y="802173"/>
                  </a:cubicBezTo>
                  <a:cubicBezTo>
                    <a:pt x="303427" y="805211"/>
                    <a:pt x="291274" y="808249"/>
                    <a:pt x="285198" y="796097"/>
                  </a:cubicBezTo>
                  <a:cubicBezTo>
                    <a:pt x="279122" y="780906"/>
                    <a:pt x="282160" y="774830"/>
                    <a:pt x="291274" y="771792"/>
                  </a:cubicBezTo>
                  <a:cubicBezTo>
                    <a:pt x="294312" y="768754"/>
                    <a:pt x="298110" y="767994"/>
                    <a:pt x="302287" y="769134"/>
                  </a:cubicBezTo>
                  <a:close/>
                  <a:moveTo>
                    <a:pt x="2313484" y="766096"/>
                  </a:moveTo>
                  <a:cubicBezTo>
                    <a:pt x="2317661" y="767235"/>
                    <a:pt x="2322218" y="770273"/>
                    <a:pt x="2326775" y="774830"/>
                  </a:cubicBezTo>
                  <a:cubicBezTo>
                    <a:pt x="2335890" y="783944"/>
                    <a:pt x="2329814" y="793059"/>
                    <a:pt x="2320699" y="799135"/>
                  </a:cubicBezTo>
                  <a:cubicBezTo>
                    <a:pt x="2314623" y="802173"/>
                    <a:pt x="2302471" y="805211"/>
                    <a:pt x="2296395" y="793059"/>
                  </a:cubicBezTo>
                  <a:cubicBezTo>
                    <a:pt x="2290319" y="780906"/>
                    <a:pt x="2296395" y="774830"/>
                    <a:pt x="2302471" y="768754"/>
                  </a:cubicBezTo>
                  <a:cubicBezTo>
                    <a:pt x="2305509" y="765716"/>
                    <a:pt x="2309307" y="764956"/>
                    <a:pt x="2313484" y="766096"/>
                  </a:cubicBezTo>
                  <a:close/>
                  <a:moveTo>
                    <a:pt x="1921574" y="766096"/>
                  </a:moveTo>
                  <a:cubicBezTo>
                    <a:pt x="1925751" y="767235"/>
                    <a:pt x="1930308" y="770273"/>
                    <a:pt x="1934865" y="774830"/>
                  </a:cubicBezTo>
                  <a:cubicBezTo>
                    <a:pt x="1943980" y="783944"/>
                    <a:pt x="1934865" y="796097"/>
                    <a:pt x="1928789" y="799135"/>
                  </a:cubicBezTo>
                  <a:cubicBezTo>
                    <a:pt x="1922713" y="802173"/>
                    <a:pt x="1910561" y="805211"/>
                    <a:pt x="1904485" y="793059"/>
                  </a:cubicBezTo>
                  <a:cubicBezTo>
                    <a:pt x="1898409" y="780906"/>
                    <a:pt x="1904485" y="774830"/>
                    <a:pt x="1910561" y="768754"/>
                  </a:cubicBezTo>
                  <a:cubicBezTo>
                    <a:pt x="1913599" y="765716"/>
                    <a:pt x="1917397" y="764956"/>
                    <a:pt x="1921574" y="766096"/>
                  </a:cubicBezTo>
                  <a:close/>
                  <a:moveTo>
                    <a:pt x="2176771" y="756982"/>
                  </a:moveTo>
                  <a:cubicBezTo>
                    <a:pt x="2180948" y="758121"/>
                    <a:pt x="2185505" y="761159"/>
                    <a:pt x="2190062" y="765716"/>
                  </a:cubicBezTo>
                  <a:cubicBezTo>
                    <a:pt x="2199177" y="774830"/>
                    <a:pt x="2190062" y="786983"/>
                    <a:pt x="2183986" y="790021"/>
                  </a:cubicBezTo>
                  <a:cubicBezTo>
                    <a:pt x="2177910" y="793059"/>
                    <a:pt x="2165758" y="796097"/>
                    <a:pt x="2159682" y="783945"/>
                  </a:cubicBezTo>
                  <a:cubicBezTo>
                    <a:pt x="2153606" y="771792"/>
                    <a:pt x="2159682" y="765716"/>
                    <a:pt x="2165758" y="759640"/>
                  </a:cubicBezTo>
                  <a:cubicBezTo>
                    <a:pt x="2168796" y="756602"/>
                    <a:pt x="2172594" y="755842"/>
                    <a:pt x="2176771" y="756982"/>
                  </a:cubicBezTo>
                  <a:close/>
                  <a:moveTo>
                    <a:pt x="1702833" y="750906"/>
                  </a:moveTo>
                  <a:cubicBezTo>
                    <a:pt x="1707011" y="752045"/>
                    <a:pt x="1711568" y="755083"/>
                    <a:pt x="1716125" y="759640"/>
                  </a:cubicBezTo>
                  <a:cubicBezTo>
                    <a:pt x="1725239" y="768754"/>
                    <a:pt x="1716125" y="780907"/>
                    <a:pt x="1710049" y="783945"/>
                  </a:cubicBezTo>
                  <a:cubicBezTo>
                    <a:pt x="1703973" y="786983"/>
                    <a:pt x="1691820" y="790021"/>
                    <a:pt x="1685744" y="777869"/>
                  </a:cubicBezTo>
                  <a:cubicBezTo>
                    <a:pt x="1679668" y="765716"/>
                    <a:pt x="1682706" y="759640"/>
                    <a:pt x="1691820" y="753564"/>
                  </a:cubicBezTo>
                  <a:cubicBezTo>
                    <a:pt x="1694858" y="750526"/>
                    <a:pt x="1698656" y="749766"/>
                    <a:pt x="1702833" y="750906"/>
                  </a:cubicBezTo>
                  <a:close/>
                  <a:moveTo>
                    <a:pt x="1210667" y="741791"/>
                  </a:moveTo>
                  <a:cubicBezTo>
                    <a:pt x="1214845" y="742930"/>
                    <a:pt x="1219402" y="745968"/>
                    <a:pt x="1223959" y="750525"/>
                  </a:cubicBezTo>
                  <a:cubicBezTo>
                    <a:pt x="1233073" y="759639"/>
                    <a:pt x="1226997" y="768754"/>
                    <a:pt x="1217883" y="774830"/>
                  </a:cubicBezTo>
                  <a:cubicBezTo>
                    <a:pt x="1211806" y="777868"/>
                    <a:pt x="1199654" y="780906"/>
                    <a:pt x="1193578" y="768754"/>
                  </a:cubicBezTo>
                  <a:cubicBezTo>
                    <a:pt x="1187502" y="753563"/>
                    <a:pt x="1190540" y="747487"/>
                    <a:pt x="1199654" y="744449"/>
                  </a:cubicBezTo>
                  <a:cubicBezTo>
                    <a:pt x="1202692" y="741411"/>
                    <a:pt x="1206490" y="740651"/>
                    <a:pt x="1210667" y="741791"/>
                  </a:cubicBezTo>
                  <a:close/>
                  <a:moveTo>
                    <a:pt x="1450674" y="723563"/>
                  </a:moveTo>
                  <a:cubicBezTo>
                    <a:pt x="1454852" y="724702"/>
                    <a:pt x="1459409" y="727740"/>
                    <a:pt x="1463966" y="732297"/>
                  </a:cubicBezTo>
                  <a:cubicBezTo>
                    <a:pt x="1473080" y="741411"/>
                    <a:pt x="1463966" y="753564"/>
                    <a:pt x="1457890" y="756602"/>
                  </a:cubicBezTo>
                  <a:cubicBezTo>
                    <a:pt x="1451814" y="759640"/>
                    <a:pt x="1439661" y="762678"/>
                    <a:pt x="1433585" y="750526"/>
                  </a:cubicBezTo>
                  <a:cubicBezTo>
                    <a:pt x="1427509" y="738373"/>
                    <a:pt x="1430547" y="732297"/>
                    <a:pt x="1439661" y="726221"/>
                  </a:cubicBezTo>
                  <a:cubicBezTo>
                    <a:pt x="1442699" y="723183"/>
                    <a:pt x="1446497" y="722423"/>
                    <a:pt x="1450674" y="723563"/>
                  </a:cubicBezTo>
                  <a:close/>
                  <a:moveTo>
                    <a:pt x="2021829" y="720525"/>
                  </a:moveTo>
                  <a:cubicBezTo>
                    <a:pt x="2026007" y="721664"/>
                    <a:pt x="2030564" y="724702"/>
                    <a:pt x="2035121" y="729259"/>
                  </a:cubicBezTo>
                  <a:cubicBezTo>
                    <a:pt x="2044235" y="738373"/>
                    <a:pt x="2038159" y="747488"/>
                    <a:pt x="2029045" y="753564"/>
                  </a:cubicBezTo>
                  <a:cubicBezTo>
                    <a:pt x="2022969" y="756602"/>
                    <a:pt x="2010816" y="759640"/>
                    <a:pt x="2004740" y="747488"/>
                  </a:cubicBezTo>
                  <a:cubicBezTo>
                    <a:pt x="1998664" y="735335"/>
                    <a:pt x="2001702" y="726221"/>
                    <a:pt x="2010816" y="723183"/>
                  </a:cubicBezTo>
                  <a:cubicBezTo>
                    <a:pt x="2013854" y="720145"/>
                    <a:pt x="2017652" y="719385"/>
                    <a:pt x="2021829" y="720525"/>
                  </a:cubicBezTo>
                  <a:close/>
                  <a:moveTo>
                    <a:pt x="387352" y="720525"/>
                  </a:moveTo>
                  <a:cubicBezTo>
                    <a:pt x="391530" y="721664"/>
                    <a:pt x="396087" y="724702"/>
                    <a:pt x="400644" y="729259"/>
                  </a:cubicBezTo>
                  <a:cubicBezTo>
                    <a:pt x="409758" y="738373"/>
                    <a:pt x="403682" y="747488"/>
                    <a:pt x="394568" y="753564"/>
                  </a:cubicBezTo>
                  <a:cubicBezTo>
                    <a:pt x="388492" y="756602"/>
                    <a:pt x="376339" y="759640"/>
                    <a:pt x="370263" y="747488"/>
                  </a:cubicBezTo>
                  <a:cubicBezTo>
                    <a:pt x="364187" y="732297"/>
                    <a:pt x="367225" y="726221"/>
                    <a:pt x="376339" y="723183"/>
                  </a:cubicBezTo>
                  <a:cubicBezTo>
                    <a:pt x="379377" y="720145"/>
                    <a:pt x="383175" y="719385"/>
                    <a:pt x="387352" y="720525"/>
                  </a:cubicBezTo>
                  <a:close/>
                  <a:moveTo>
                    <a:pt x="1049650" y="702297"/>
                  </a:moveTo>
                  <a:cubicBezTo>
                    <a:pt x="1053828" y="703436"/>
                    <a:pt x="1058385" y="706474"/>
                    <a:pt x="1062942" y="711031"/>
                  </a:cubicBezTo>
                  <a:cubicBezTo>
                    <a:pt x="1072056" y="720145"/>
                    <a:pt x="1062942" y="732298"/>
                    <a:pt x="1056866" y="735336"/>
                  </a:cubicBezTo>
                  <a:cubicBezTo>
                    <a:pt x="1050790" y="738374"/>
                    <a:pt x="1038637" y="741412"/>
                    <a:pt x="1032561" y="729260"/>
                  </a:cubicBezTo>
                  <a:cubicBezTo>
                    <a:pt x="1026485" y="717107"/>
                    <a:pt x="1029523" y="707993"/>
                    <a:pt x="1038637" y="704955"/>
                  </a:cubicBezTo>
                  <a:cubicBezTo>
                    <a:pt x="1041675" y="701917"/>
                    <a:pt x="1045473" y="701157"/>
                    <a:pt x="1049650" y="702297"/>
                  </a:cubicBezTo>
                  <a:close/>
                  <a:moveTo>
                    <a:pt x="931165" y="702297"/>
                  </a:moveTo>
                  <a:cubicBezTo>
                    <a:pt x="935343" y="703436"/>
                    <a:pt x="939900" y="706474"/>
                    <a:pt x="944457" y="711031"/>
                  </a:cubicBezTo>
                  <a:cubicBezTo>
                    <a:pt x="953571" y="720145"/>
                    <a:pt x="947495" y="729260"/>
                    <a:pt x="938381" y="735336"/>
                  </a:cubicBezTo>
                  <a:cubicBezTo>
                    <a:pt x="932305" y="738374"/>
                    <a:pt x="920152" y="741412"/>
                    <a:pt x="914076" y="729260"/>
                  </a:cubicBezTo>
                  <a:cubicBezTo>
                    <a:pt x="908000" y="717107"/>
                    <a:pt x="911038" y="711031"/>
                    <a:pt x="920152" y="704955"/>
                  </a:cubicBezTo>
                  <a:cubicBezTo>
                    <a:pt x="923190" y="701917"/>
                    <a:pt x="926988" y="701157"/>
                    <a:pt x="931165" y="702297"/>
                  </a:cubicBezTo>
                  <a:close/>
                  <a:moveTo>
                    <a:pt x="1547892" y="699259"/>
                  </a:moveTo>
                  <a:cubicBezTo>
                    <a:pt x="1552070" y="700398"/>
                    <a:pt x="1556627" y="703436"/>
                    <a:pt x="1561184" y="707993"/>
                  </a:cubicBezTo>
                  <a:cubicBezTo>
                    <a:pt x="1570298" y="717107"/>
                    <a:pt x="1561184" y="729260"/>
                    <a:pt x="1555108" y="732298"/>
                  </a:cubicBezTo>
                  <a:cubicBezTo>
                    <a:pt x="1549032" y="735336"/>
                    <a:pt x="1536879" y="738374"/>
                    <a:pt x="1530803" y="726222"/>
                  </a:cubicBezTo>
                  <a:cubicBezTo>
                    <a:pt x="1524727" y="711031"/>
                    <a:pt x="1527765" y="704955"/>
                    <a:pt x="1536879" y="701917"/>
                  </a:cubicBezTo>
                  <a:cubicBezTo>
                    <a:pt x="1539917" y="698879"/>
                    <a:pt x="1543715" y="698119"/>
                    <a:pt x="1547892" y="699259"/>
                  </a:cubicBezTo>
                  <a:close/>
                  <a:moveTo>
                    <a:pt x="1313961" y="699259"/>
                  </a:moveTo>
                  <a:cubicBezTo>
                    <a:pt x="1318139" y="700398"/>
                    <a:pt x="1322696" y="703436"/>
                    <a:pt x="1327253" y="707993"/>
                  </a:cubicBezTo>
                  <a:cubicBezTo>
                    <a:pt x="1336367" y="717107"/>
                    <a:pt x="1330291" y="726222"/>
                    <a:pt x="1321177" y="732298"/>
                  </a:cubicBezTo>
                  <a:cubicBezTo>
                    <a:pt x="1315101" y="735336"/>
                    <a:pt x="1302948" y="738374"/>
                    <a:pt x="1296872" y="726222"/>
                  </a:cubicBezTo>
                  <a:cubicBezTo>
                    <a:pt x="1290796" y="714069"/>
                    <a:pt x="1293834" y="707993"/>
                    <a:pt x="1302948" y="701917"/>
                  </a:cubicBezTo>
                  <a:cubicBezTo>
                    <a:pt x="1305986" y="698879"/>
                    <a:pt x="1309784" y="698119"/>
                    <a:pt x="1313961" y="699259"/>
                  </a:cubicBezTo>
                  <a:close/>
                  <a:moveTo>
                    <a:pt x="2413739" y="696220"/>
                  </a:moveTo>
                  <a:cubicBezTo>
                    <a:pt x="2417917" y="697359"/>
                    <a:pt x="2422474" y="700397"/>
                    <a:pt x="2427031" y="704954"/>
                  </a:cubicBezTo>
                  <a:cubicBezTo>
                    <a:pt x="2436145" y="714068"/>
                    <a:pt x="2430069" y="723183"/>
                    <a:pt x="2420955" y="729259"/>
                  </a:cubicBezTo>
                  <a:cubicBezTo>
                    <a:pt x="2414878" y="732297"/>
                    <a:pt x="2402726" y="735335"/>
                    <a:pt x="2396650" y="723183"/>
                  </a:cubicBezTo>
                  <a:cubicBezTo>
                    <a:pt x="2390574" y="711030"/>
                    <a:pt x="2390574" y="701916"/>
                    <a:pt x="2402726" y="698878"/>
                  </a:cubicBezTo>
                  <a:cubicBezTo>
                    <a:pt x="2405764" y="695840"/>
                    <a:pt x="2409562" y="695080"/>
                    <a:pt x="2413739" y="696220"/>
                  </a:cubicBezTo>
                  <a:close/>
                  <a:moveTo>
                    <a:pt x="551408" y="690144"/>
                  </a:moveTo>
                  <a:cubicBezTo>
                    <a:pt x="555585" y="691283"/>
                    <a:pt x="560142" y="694321"/>
                    <a:pt x="564699" y="698878"/>
                  </a:cubicBezTo>
                  <a:cubicBezTo>
                    <a:pt x="573814" y="707992"/>
                    <a:pt x="567737" y="717107"/>
                    <a:pt x="558623" y="723183"/>
                  </a:cubicBezTo>
                  <a:cubicBezTo>
                    <a:pt x="552547" y="726221"/>
                    <a:pt x="540395" y="729259"/>
                    <a:pt x="534319" y="717107"/>
                  </a:cubicBezTo>
                  <a:cubicBezTo>
                    <a:pt x="528243" y="704954"/>
                    <a:pt x="534319" y="698878"/>
                    <a:pt x="540395" y="692802"/>
                  </a:cubicBezTo>
                  <a:cubicBezTo>
                    <a:pt x="543433" y="689764"/>
                    <a:pt x="547231" y="689004"/>
                    <a:pt x="551408" y="690144"/>
                  </a:cubicBezTo>
                  <a:close/>
                  <a:moveTo>
                    <a:pt x="830909" y="684068"/>
                  </a:moveTo>
                  <a:cubicBezTo>
                    <a:pt x="835087" y="685207"/>
                    <a:pt x="839644" y="688245"/>
                    <a:pt x="844201" y="692802"/>
                  </a:cubicBezTo>
                  <a:cubicBezTo>
                    <a:pt x="853315" y="701916"/>
                    <a:pt x="844201" y="714069"/>
                    <a:pt x="838125" y="717107"/>
                  </a:cubicBezTo>
                  <a:cubicBezTo>
                    <a:pt x="832048" y="720145"/>
                    <a:pt x="819896" y="723183"/>
                    <a:pt x="813820" y="711031"/>
                  </a:cubicBezTo>
                  <a:cubicBezTo>
                    <a:pt x="807744" y="698878"/>
                    <a:pt x="810782" y="692802"/>
                    <a:pt x="819896" y="686726"/>
                  </a:cubicBezTo>
                  <a:cubicBezTo>
                    <a:pt x="822934" y="683688"/>
                    <a:pt x="826732" y="682928"/>
                    <a:pt x="830909" y="684068"/>
                  </a:cubicBezTo>
                  <a:close/>
                  <a:moveTo>
                    <a:pt x="730653" y="677992"/>
                  </a:moveTo>
                  <a:cubicBezTo>
                    <a:pt x="734831" y="679131"/>
                    <a:pt x="739388" y="682169"/>
                    <a:pt x="743945" y="686726"/>
                  </a:cubicBezTo>
                  <a:cubicBezTo>
                    <a:pt x="753059" y="695840"/>
                    <a:pt x="743945" y="707993"/>
                    <a:pt x="737869" y="711031"/>
                  </a:cubicBezTo>
                  <a:cubicBezTo>
                    <a:pt x="731793" y="714069"/>
                    <a:pt x="719640" y="717107"/>
                    <a:pt x="713564" y="704955"/>
                  </a:cubicBezTo>
                  <a:cubicBezTo>
                    <a:pt x="707488" y="692802"/>
                    <a:pt x="710526" y="686726"/>
                    <a:pt x="719640" y="680650"/>
                  </a:cubicBezTo>
                  <a:cubicBezTo>
                    <a:pt x="722678" y="677612"/>
                    <a:pt x="726476" y="676852"/>
                    <a:pt x="730653" y="677992"/>
                  </a:cubicBezTo>
                  <a:close/>
                  <a:moveTo>
                    <a:pt x="2228418" y="671916"/>
                  </a:moveTo>
                  <a:cubicBezTo>
                    <a:pt x="2232595" y="673055"/>
                    <a:pt x="2237153" y="676093"/>
                    <a:pt x="2241710" y="680650"/>
                  </a:cubicBezTo>
                  <a:cubicBezTo>
                    <a:pt x="2250824" y="689764"/>
                    <a:pt x="2244748" y="698879"/>
                    <a:pt x="2235634" y="704955"/>
                  </a:cubicBezTo>
                  <a:cubicBezTo>
                    <a:pt x="2229557" y="707993"/>
                    <a:pt x="2217405" y="711031"/>
                    <a:pt x="2211329" y="698879"/>
                  </a:cubicBezTo>
                  <a:cubicBezTo>
                    <a:pt x="2205253" y="686726"/>
                    <a:pt x="2208291" y="680650"/>
                    <a:pt x="2217405" y="674574"/>
                  </a:cubicBezTo>
                  <a:cubicBezTo>
                    <a:pt x="2220443" y="671536"/>
                    <a:pt x="2224241" y="670776"/>
                    <a:pt x="2228418" y="671916"/>
                  </a:cubicBezTo>
                  <a:close/>
                  <a:moveTo>
                    <a:pt x="1839546" y="671916"/>
                  </a:moveTo>
                  <a:cubicBezTo>
                    <a:pt x="1843724" y="673055"/>
                    <a:pt x="1848281" y="676093"/>
                    <a:pt x="1852838" y="680650"/>
                  </a:cubicBezTo>
                  <a:cubicBezTo>
                    <a:pt x="1861952" y="689764"/>
                    <a:pt x="1855876" y="698879"/>
                    <a:pt x="1846762" y="704955"/>
                  </a:cubicBezTo>
                  <a:cubicBezTo>
                    <a:pt x="1840686" y="707993"/>
                    <a:pt x="1828533" y="711031"/>
                    <a:pt x="1822457" y="698879"/>
                  </a:cubicBezTo>
                  <a:cubicBezTo>
                    <a:pt x="1816381" y="686726"/>
                    <a:pt x="1819419" y="677612"/>
                    <a:pt x="1828533" y="674574"/>
                  </a:cubicBezTo>
                  <a:cubicBezTo>
                    <a:pt x="1831571" y="671536"/>
                    <a:pt x="1835369" y="670776"/>
                    <a:pt x="1839546" y="671916"/>
                  </a:cubicBezTo>
                  <a:close/>
                  <a:moveTo>
                    <a:pt x="2109933" y="656726"/>
                  </a:moveTo>
                  <a:cubicBezTo>
                    <a:pt x="2114111" y="657865"/>
                    <a:pt x="2118668" y="660903"/>
                    <a:pt x="2123225" y="665460"/>
                  </a:cubicBezTo>
                  <a:cubicBezTo>
                    <a:pt x="2132339" y="674574"/>
                    <a:pt x="2126263" y="683689"/>
                    <a:pt x="2117149" y="689765"/>
                  </a:cubicBezTo>
                  <a:cubicBezTo>
                    <a:pt x="2111072" y="692803"/>
                    <a:pt x="2098920" y="695841"/>
                    <a:pt x="2092844" y="683689"/>
                  </a:cubicBezTo>
                  <a:cubicBezTo>
                    <a:pt x="2086768" y="671536"/>
                    <a:pt x="2089806" y="665460"/>
                    <a:pt x="2098920" y="659384"/>
                  </a:cubicBezTo>
                  <a:cubicBezTo>
                    <a:pt x="2101958" y="656346"/>
                    <a:pt x="2105756" y="655586"/>
                    <a:pt x="2109933" y="656726"/>
                  </a:cubicBezTo>
                  <a:close/>
                  <a:moveTo>
                    <a:pt x="1632957" y="656726"/>
                  </a:moveTo>
                  <a:cubicBezTo>
                    <a:pt x="1637135" y="657865"/>
                    <a:pt x="1641692" y="660903"/>
                    <a:pt x="1646249" y="665460"/>
                  </a:cubicBezTo>
                  <a:cubicBezTo>
                    <a:pt x="1655363" y="674574"/>
                    <a:pt x="1649287" y="683689"/>
                    <a:pt x="1640173" y="689765"/>
                  </a:cubicBezTo>
                  <a:cubicBezTo>
                    <a:pt x="1634097" y="692803"/>
                    <a:pt x="1621944" y="695841"/>
                    <a:pt x="1615868" y="683689"/>
                  </a:cubicBezTo>
                  <a:cubicBezTo>
                    <a:pt x="1609792" y="668498"/>
                    <a:pt x="1612830" y="662422"/>
                    <a:pt x="1621944" y="659384"/>
                  </a:cubicBezTo>
                  <a:cubicBezTo>
                    <a:pt x="1624982" y="656346"/>
                    <a:pt x="1628780" y="655586"/>
                    <a:pt x="1632957" y="656726"/>
                  </a:cubicBezTo>
                  <a:close/>
                  <a:moveTo>
                    <a:pt x="1165096" y="656726"/>
                  </a:moveTo>
                  <a:cubicBezTo>
                    <a:pt x="1169273" y="657865"/>
                    <a:pt x="1173830" y="660903"/>
                    <a:pt x="1178387" y="665460"/>
                  </a:cubicBezTo>
                  <a:cubicBezTo>
                    <a:pt x="1187502" y="674574"/>
                    <a:pt x="1178387" y="686727"/>
                    <a:pt x="1172311" y="689765"/>
                  </a:cubicBezTo>
                  <a:cubicBezTo>
                    <a:pt x="1166235" y="692803"/>
                    <a:pt x="1154083" y="695841"/>
                    <a:pt x="1148007" y="683689"/>
                  </a:cubicBezTo>
                  <a:cubicBezTo>
                    <a:pt x="1141931" y="671536"/>
                    <a:pt x="1148007" y="665460"/>
                    <a:pt x="1154083" y="659384"/>
                  </a:cubicBezTo>
                  <a:cubicBezTo>
                    <a:pt x="1157121" y="656346"/>
                    <a:pt x="1160919" y="655586"/>
                    <a:pt x="1165096" y="656726"/>
                  </a:cubicBezTo>
                  <a:close/>
                  <a:moveTo>
                    <a:pt x="1948916" y="653688"/>
                  </a:moveTo>
                  <a:cubicBezTo>
                    <a:pt x="1953094" y="654827"/>
                    <a:pt x="1957651" y="657865"/>
                    <a:pt x="1962208" y="662422"/>
                  </a:cubicBezTo>
                  <a:cubicBezTo>
                    <a:pt x="1971322" y="671536"/>
                    <a:pt x="1965246" y="680651"/>
                    <a:pt x="1956132" y="686727"/>
                  </a:cubicBezTo>
                  <a:cubicBezTo>
                    <a:pt x="1950056" y="689765"/>
                    <a:pt x="1937903" y="692803"/>
                    <a:pt x="1931827" y="680651"/>
                  </a:cubicBezTo>
                  <a:cubicBezTo>
                    <a:pt x="1925751" y="665460"/>
                    <a:pt x="1928789" y="659384"/>
                    <a:pt x="1937903" y="656346"/>
                  </a:cubicBezTo>
                  <a:cubicBezTo>
                    <a:pt x="1940941" y="653308"/>
                    <a:pt x="1944739" y="652548"/>
                    <a:pt x="1948916" y="653688"/>
                  </a:cubicBezTo>
                  <a:close/>
                  <a:moveTo>
                    <a:pt x="2328673" y="647611"/>
                  </a:moveTo>
                  <a:cubicBezTo>
                    <a:pt x="2332851" y="648750"/>
                    <a:pt x="2337408" y="651788"/>
                    <a:pt x="2341965" y="656345"/>
                  </a:cubicBezTo>
                  <a:cubicBezTo>
                    <a:pt x="2351079" y="665459"/>
                    <a:pt x="2345003" y="674574"/>
                    <a:pt x="2335889" y="680650"/>
                  </a:cubicBezTo>
                  <a:cubicBezTo>
                    <a:pt x="2329813" y="683688"/>
                    <a:pt x="2317660" y="686726"/>
                    <a:pt x="2311584" y="674574"/>
                  </a:cubicBezTo>
                  <a:cubicBezTo>
                    <a:pt x="2305508" y="662421"/>
                    <a:pt x="2308546" y="656345"/>
                    <a:pt x="2317660" y="650269"/>
                  </a:cubicBezTo>
                  <a:cubicBezTo>
                    <a:pt x="2320698" y="647231"/>
                    <a:pt x="2324496" y="646471"/>
                    <a:pt x="2328673" y="647611"/>
                  </a:cubicBezTo>
                  <a:close/>
                  <a:moveTo>
                    <a:pt x="639512" y="641535"/>
                  </a:moveTo>
                  <a:cubicBezTo>
                    <a:pt x="643690" y="642674"/>
                    <a:pt x="648247" y="645712"/>
                    <a:pt x="652804" y="650269"/>
                  </a:cubicBezTo>
                  <a:cubicBezTo>
                    <a:pt x="661918" y="659383"/>
                    <a:pt x="655842" y="668498"/>
                    <a:pt x="646728" y="674574"/>
                  </a:cubicBezTo>
                  <a:cubicBezTo>
                    <a:pt x="640651" y="677612"/>
                    <a:pt x="628499" y="680650"/>
                    <a:pt x="622423" y="668498"/>
                  </a:cubicBezTo>
                  <a:cubicBezTo>
                    <a:pt x="616347" y="653307"/>
                    <a:pt x="619385" y="647231"/>
                    <a:pt x="628499" y="644193"/>
                  </a:cubicBezTo>
                  <a:cubicBezTo>
                    <a:pt x="631537" y="641155"/>
                    <a:pt x="635335" y="640395"/>
                    <a:pt x="639512" y="641535"/>
                  </a:cubicBezTo>
                  <a:close/>
                  <a:moveTo>
                    <a:pt x="451152" y="641535"/>
                  </a:moveTo>
                  <a:cubicBezTo>
                    <a:pt x="455330" y="642674"/>
                    <a:pt x="459887" y="645712"/>
                    <a:pt x="464444" y="650269"/>
                  </a:cubicBezTo>
                  <a:cubicBezTo>
                    <a:pt x="473558" y="659383"/>
                    <a:pt x="464444" y="671536"/>
                    <a:pt x="458368" y="674574"/>
                  </a:cubicBezTo>
                  <a:cubicBezTo>
                    <a:pt x="452292" y="677612"/>
                    <a:pt x="440139" y="680650"/>
                    <a:pt x="434063" y="668498"/>
                  </a:cubicBezTo>
                  <a:cubicBezTo>
                    <a:pt x="427987" y="656345"/>
                    <a:pt x="431025" y="647231"/>
                    <a:pt x="440139" y="644193"/>
                  </a:cubicBezTo>
                  <a:cubicBezTo>
                    <a:pt x="443177" y="641155"/>
                    <a:pt x="446975" y="640395"/>
                    <a:pt x="451152" y="641535"/>
                  </a:cubicBezTo>
                  <a:close/>
                  <a:moveTo>
                    <a:pt x="1739291" y="638497"/>
                  </a:moveTo>
                  <a:cubicBezTo>
                    <a:pt x="1743468" y="639636"/>
                    <a:pt x="1748025" y="642674"/>
                    <a:pt x="1752582" y="647231"/>
                  </a:cubicBezTo>
                  <a:cubicBezTo>
                    <a:pt x="1761696" y="656345"/>
                    <a:pt x="1755620" y="665460"/>
                    <a:pt x="1746506" y="671536"/>
                  </a:cubicBezTo>
                  <a:cubicBezTo>
                    <a:pt x="1740430" y="674574"/>
                    <a:pt x="1728277" y="677612"/>
                    <a:pt x="1722201" y="665460"/>
                  </a:cubicBezTo>
                  <a:cubicBezTo>
                    <a:pt x="1716125" y="650269"/>
                    <a:pt x="1719163" y="644193"/>
                    <a:pt x="1728277" y="641155"/>
                  </a:cubicBezTo>
                  <a:cubicBezTo>
                    <a:pt x="1731316" y="638117"/>
                    <a:pt x="1735113" y="637357"/>
                    <a:pt x="1739291" y="638497"/>
                  </a:cubicBezTo>
                  <a:close/>
                  <a:moveTo>
                    <a:pt x="1429407" y="623307"/>
                  </a:moveTo>
                  <a:cubicBezTo>
                    <a:pt x="1433585" y="624446"/>
                    <a:pt x="1438142" y="627484"/>
                    <a:pt x="1442699" y="632041"/>
                  </a:cubicBezTo>
                  <a:cubicBezTo>
                    <a:pt x="1451813" y="641155"/>
                    <a:pt x="1445737" y="650270"/>
                    <a:pt x="1436623" y="656346"/>
                  </a:cubicBezTo>
                  <a:cubicBezTo>
                    <a:pt x="1430547" y="659384"/>
                    <a:pt x="1418394" y="662422"/>
                    <a:pt x="1412318" y="650270"/>
                  </a:cubicBezTo>
                  <a:cubicBezTo>
                    <a:pt x="1406242" y="638117"/>
                    <a:pt x="1409280" y="629003"/>
                    <a:pt x="1418394" y="625965"/>
                  </a:cubicBezTo>
                  <a:cubicBezTo>
                    <a:pt x="1421432" y="622927"/>
                    <a:pt x="1425230" y="622167"/>
                    <a:pt x="1429407" y="623307"/>
                  </a:cubicBezTo>
                  <a:close/>
                  <a:moveTo>
                    <a:pt x="991927" y="614193"/>
                  </a:moveTo>
                  <a:cubicBezTo>
                    <a:pt x="996105" y="615332"/>
                    <a:pt x="1000662" y="618370"/>
                    <a:pt x="1005219" y="622927"/>
                  </a:cubicBezTo>
                  <a:cubicBezTo>
                    <a:pt x="1014333" y="632041"/>
                    <a:pt x="1008257" y="641156"/>
                    <a:pt x="999143" y="647232"/>
                  </a:cubicBezTo>
                  <a:cubicBezTo>
                    <a:pt x="993067" y="650270"/>
                    <a:pt x="980914" y="653308"/>
                    <a:pt x="974838" y="641156"/>
                  </a:cubicBezTo>
                  <a:cubicBezTo>
                    <a:pt x="968762" y="629003"/>
                    <a:pt x="971800" y="619889"/>
                    <a:pt x="980914" y="616851"/>
                  </a:cubicBezTo>
                  <a:cubicBezTo>
                    <a:pt x="983952" y="613813"/>
                    <a:pt x="987750" y="613053"/>
                    <a:pt x="991927" y="614193"/>
                  </a:cubicBezTo>
                  <a:close/>
                  <a:moveTo>
                    <a:pt x="1244086" y="589888"/>
                  </a:moveTo>
                  <a:cubicBezTo>
                    <a:pt x="1248264" y="591027"/>
                    <a:pt x="1252821" y="594065"/>
                    <a:pt x="1257378" y="598622"/>
                  </a:cubicBezTo>
                  <a:cubicBezTo>
                    <a:pt x="1266492" y="607736"/>
                    <a:pt x="1260416" y="616851"/>
                    <a:pt x="1251302" y="622927"/>
                  </a:cubicBezTo>
                  <a:cubicBezTo>
                    <a:pt x="1245226" y="625965"/>
                    <a:pt x="1233073" y="629003"/>
                    <a:pt x="1226997" y="616851"/>
                  </a:cubicBezTo>
                  <a:cubicBezTo>
                    <a:pt x="1220921" y="601660"/>
                    <a:pt x="1223959" y="595584"/>
                    <a:pt x="1233073" y="592546"/>
                  </a:cubicBezTo>
                  <a:cubicBezTo>
                    <a:pt x="1236111" y="589508"/>
                    <a:pt x="1239909" y="588748"/>
                    <a:pt x="1244086" y="589888"/>
                  </a:cubicBezTo>
                  <a:close/>
                  <a:moveTo>
                    <a:pt x="1332189" y="586850"/>
                  </a:moveTo>
                  <a:cubicBezTo>
                    <a:pt x="1336367" y="587989"/>
                    <a:pt x="1340924" y="591027"/>
                    <a:pt x="1345481" y="595584"/>
                  </a:cubicBezTo>
                  <a:cubicBezTo>
                    <a:pt x="1354595" y="604698"/>
                    <a:pt x="1345481" y="616851"/>
                    <a:pt x="1339405" y="619889"/>
                  </a:cubicBezTo>
                  <a:cubicBezTo>
                    <a:pt x="1333328" y="622927"/>
                    <a:pt x="1321176" y="625965"/>
                    <a:pt x="1315100" y="613813"/>
                  </a:cubicBezTo>
                  <a:cubicBezTo>
                    <a:pt x="1309024" y="601660"/>
                    <a:pt x="1312062" y="595584"/>
                    <a:pt x="1321176" y="589508"/>
                  </a:cubicBezTo>
                  <a:cubicBezTo>
                    <a:pt x="1324214" y="586470"/>
                    <a:pt x="1328012" y="585710"/>
                    <a:pt x="1332189" y="586850"/>
                  </a:cubicBezTo>
                  <a:close/>
                  <a:moveTo>
                    <a:pt x="867366" y="583812"/>
                  </a:moveTo>
                  <a:cubicBezTo>
                    <a:pt x="871544" y="584951"/>
                    <a:pt x="876101" y="587989"/>
                    <a:pt x="880658" y="592546"/>
                  </a:cubicBezTo>
                  <a:cubicBezTo>
                    <a:pt x="889772" y="601660"/>
                    <a:pt x="880658" y="613813"/>
                    <a:pt x="874582" y="616851"/>
                  </a:cubicBezTo>
                  <a:cubicBezTo>
                    <a:pt x="868506" y="619889"/>
                    <a:pt x="856353" y="622927"/>
                    <a:pt x="850277" y="610775"/>
                  </a:cubicBezTo>
                  <a:cubicBezTo>
                    <a:pt x="844201" y="595584"/>
                    <a:pt x="847239" y="589508"/>
                    <a:pt x="856353" y="586470"/>
                  </a:cubicBezTo>
                  <a:cubicBezTo>
                    <a:pt x="859391" y="583432"/>
                    <a:pt x="863189" y="582672"/>
                    <a:pt x="867366" y="583812"/>
                  </a:cubicBezTo>
                  <a:close/>
                  <a:moveTo>
                    <a:pt x="2222342" y="576217"/>
                  </a:moveTo>
                  <a:cubicBezTo>
                    <a:pt x="2226519" y="577356"/>
                    <a:pt x="2231076" y="580394"/>
                    <a:pt x="2235633" y="586470"/>
                  </a:cubicBezTo>
                  <a:cubicBezTo>
                    <a:pt x="2244748" y="595584"/>
                    <a:pt x="2238672" y="604698"/>
                    <a:pt x="2229557" y="610775"/>
                  </a:cubicBezTo>
                  <a:cubicBezTo>
                    <a:pt x="2223481" y="613813"/>
                    <a:pt x="2211329" y="616851"/>
                    <a:pt x="2205253" y="604698"/>
                  </a:cubicBezTo>
                  <a:cubicBezTo>
                    <a:pt x="2199177" y="589508"/>
                    <a:pt x="2205253" y="580394"/>
                    <a:pt x="2211329" y="577356"/>
                  </a:cubicBezTo>
                  <a:cubicBezTo>
                    <a:pt x="2214367" y="575837"/>
                    <a:pt x="2218165" y="575077"/>
                    <a:pt x="2222342" y="576217"/>
                  </a:cubicBezTo>
                  <a:close/>
                  <a:moveTo>
                    <a:pt x="1092183" y="571660"/>
                  </a:moveTo>
                  <a:cubicBezTo>
                    <a:pt x="1096361" y="572799"/>
                    <a:pt x="1100918" y="575837"/>
                    <a:pt x="1105475" y="580394"/>
                  </a:cubicBezTo>
                  <a:cubicBezTo>
                    <a:pt x="1114589" y="589508"/>
                    <a:pt x="1108513" y="598623"/>
                    <a:pt x="1099399" y="604699"/>
                  </a:cubicBezTo>
                  <a:cubicBezTo>
                    <a:pt x="1093322" y="607737"/>
                    <a:pt x="1081170" y="610775"/>
                    <a:pt x="1075094" y="598623"/>
                  </a:cubicBezTo>
                  <a:cubicBezTo>
                    <a:pt x="1069018" y="586470"/>
                    <a:pt x="1069018" y="580394"/>
                    <a:pt x="1081170" y="574318"/>
                  </a:cubicBezTo>
                  <a:cubicBezTo>
                    <a:pt x="1084208" y="571280"/>
                    <a:pt x="1088006" y="570520"/>
                    <a:pt x="1092183" y="571660"/>
                  </a:cubicBezTo>
                  <a:close/>
                  <a:moveTo>
                    <a:pt x="2000563" y="568622"/>
                  </a:moveTo>
                  <a:cubicBezTo>
                    <a:pt x="2004740" y="569761"/>
                    <a:pt x="2009298" y="572799"/>
                    <a:pt x="2013855" y="577356"/>
                  </a:cubicBezTo>
                  <a:cubicBezTo>
                    <a:pt x="2022969" y="586470"/>
                    <a:pt x="2016893" y="595585"/>
                    <a:pt x="2007779" y="601661"/>
                  </a:cubicBezTo>
                  <a:cubicBezTo>
                    <a:pt x="2001702" y="604699"/>
                    <a:pt x="1989550" y="607737"/>
                    <a:pt x="1983474" y="595585"/>
                  </a:cubicBezTo>
                  <a:cubicBezTo>
                    <a:pt x="1977398" y="583432"/>
                    <a:pt x="1980436" y="577356"/>
                    <a:pt x="1989550" y="571280"/>
                  </a:cubicBezTo>
                  <a:cubicBezTo>
                    <a:pt x="1992588" y="568242"/>
                    <a:pt x="1996386" y="567482"/>
                    <a:pt x="2000563" y="568622"/>
                  </a:cubicBezTo>
                  <a:close/>
                  <a:moveTo>
                    <a:pt x="745844" y="568622"/>
                  </a:moveTo>
                  <a:cubicBezTo>
                    <a:pt x="750022" y="569761"/>
                    <a:pt x="754579" y="572799"/>
                    <a:pt x="759136" y="577356"/>
                  </a:cubicBezTo>
                  <a:cubicBezTo>
                    <a:pt x="768250" y="586470"/>
                    <a:pt x="759136" y="598623"/>
                    <a:pt x="753060" y="601661"/>
                  </a:cubicBezTo>
                  <a:cubicBezTo>
                    <a:pt x="746984" y="604699"/>
                    <a:pt x="734831" y="607737"/>
                    <a:pt x="728755" y="595585"/>
                  </a:cubicBezTo>
                  <a:cubicBezTo>
                    <a:pt x="722679" y="580394"/>
                    <a:pt x="725717" y="574318"/>
                    <a:pt x="734831" y="571280"/>
                  </a:cubicBezTo>
                  <a:cubicBezTo>
                    <a:pt x="737869" y="568242"/>
                    <a:pt x="741667" y="567482"/>
                    <a:pt x="745844" y="568622"/>
                  </a:cubicBezTo>
                  <a:close/>
                  <a:moveTo>
                    <a:pt x="533179" y="568622"/>
                  </a:moveTo>
                  <a:cubicBezTo>
                    <a:pt x="537357" y="569761"/>
                    <a:pt x="541914" y="572799"/>
                    <a:pt x="546471" y="577356"/>
                  </a:cubicBezTo>
                  <a:cubicBezTo>
                    <a:pt x="555585" y="586470"/>
                    <a:pt x="549509" y="595585"/>
                    <a:pt x="540395" y="601661"/>
                  </a:cubicBezTo>
                  <a:cubicBezTo>
                    <a:pt x="534318" y="604699"/>
                    <a:pt x="522166" y="607737"/>
                    <a:pt x="516090" y="595585"/>
                  </a:cubicBezTo>
                  <a:cubicBezTo>
                    <a:pt x="510014" y="580394"/>
                    <a:pt x="513052" y="574318"/>
                    <a:pt x="522166" y="571280"/>
                  </a:cubicBezTo>
                  <a:cubicBezTo>
                    <a:pt x="525204" y="568242"/>
                    <a:pt x="529002" y="567482"/>
                    <a:pt x="533179" y="568622"/>
                  </a:cubicBezTo>
                  <a:close/>
                  <a:moveTo>
                    <a:pt x="1866889" y="565584"/>
                  </a:moveTo>
                  <a:cubicBezTo>
                    <a:pt x="1871066" y="566723"/>
                    <a:pt x="1875623" y="569761"/>
                    <a:pt x="1880180" y="574318"/>
                  </a:cubicBezTo>
                  <a:cubicBezTo>
                    <a:pt x="1889295" y="583432"/>
                    <a:pt x="1883218" y="592547"/>
                    <a:pt x="1874104" y="598623"/>
                  </a:cubicBezTo>
                  <a:cubicBezTo>
                    <a:pt x="1868028" y="601661"/>
                    <a:pt x="1855876" y="604699"/>
                    <a:pt x="1849800" y="592547"/>
                  </a:cubicBezTo>
                  <a:cubicBezTo>
                    <a:pt x="1843724" y="577356"/>
                    <a:pt x="1849800" y="574318"/>
                    <a:pt x="1855876" y="568242"/>
                  </a:cubicBezTo>
                  <a:cubicBezTo>
                    <a:pt x="1858914" y="565204"/>
                    <a:pt x="1862712" y="564444"/>
                    <a:pt x="1866889" y="565584"/>
                  </a:cubicBezTo>
                  <a:close/>
                  <a:moveTo>
                    <a:pt x="1508397" y="565584"/>
                  </a:moveTo>
                  <a:cubicBezTo>
                    <a:pt x="1512575" y="566723"/>
                    <a:pt x="1517132" y="569761"/>
                    <a:pt x="1521689" y="574318"/>
                  </a:cubicBezTo>
                  <a:cubicBezTo>
                    <a:pt x="1530803" y="583432"/>
                    <a:pt x="1524727" y="592547"/>
                    <a:pt x="1515613" y="598623"/>
                  </a:cubicBezTo>
                  <a:cubicBezTo>
                    <a:pt x="1509537" y="601661"/>
                    <a:pt x="1497384" y="604699"/>
                    <a:pt x="1491308" y="592547"/>
                  </a:cubicBezTo>
                  <a:cubicBezTo>
                    <a:pt x="1485232" y="577356"/>
                    <a:pt x="1488270" y="571280"/>
                    <a:pt x="1497384" y="568242"/>
                  </a:cubicBezTo>
                  <a:cubicBezTo>
                    <a:pt x="1500422" y="565204"/>
                    <a:pt x="1504220" y="564444"/>
                    <a:pt x="1508397" y="565584"/>
                  </a:cubicBezTo>
                  <a:close/>
                  <a:moveTo>
                    <a:pt x="2365130" y="556470"/>
                  </a:moveTo>
                  <a:cubicBezTo>
                    <a:pt x="2369307" y="557609"/>
                    <a:pt x="2373865" y="560647"/>
                    <a:pt x="2378422" y="565204"/>
                  </a:cubicBezTo>
                  <a:cubicBezTo>
                    <a:pt x="2387536" y="574318"/>
                    <a:pt x="2381460" y="583433"/>
                    <a:pt x="2372346" y="589509"/>
                  </a:cubicBezTo>
                  <a:cubicBezTo>
                    <a:pt x="2366269" y="592547"/>
                    <a:pt x="2354117" y="595585"/>
                    <a:pt x="2348041" y="583433"/>
                  </a:cubicBezTo>
                  <a:cubicBezTo>
                    <a:pt x="2341965" y="568242"/>
                    <a:pt x="2345003" y="562166"/>
                    <a:pt x="2354117" y="559128"/>
                  </a:cubicBezTo>
                  <a:cubicBezTo>
                    <a:pt x="2357155" y="556090"/>
                    <a:pt x="2360953" y="555330"/>
                    <a:pt x="2365130" y="556470"/>
                  </a:cubicBezTo>
                  <a:close/>
                  <a:moveTo>
                    <a:pt x="1620805" y="550394"/>
                  </a:moveTo>
                  <a:cubicBezTo>
                    <a:pt x="1624983" y="551533"/>
                    <a:pt x="1629540" y="554571"/>
                    <a:pt x="1634097" y="559128"/>
                  </a:cubicBezTo>
                  <a:cubicBezTo>
                    <a:pt x="1643211" y="568242"/>
                    <a:pt x="1637135" y="577357"/>
                    <a:pt x="1628021" y="583433"/>
                  </a:cubicBezTo>
                  <a:cubicBezTo>
                    <a:pt x="1621944" y="586471"/>
                    <a:pt x="1609792" y="589509"/>
                    <a:pt x="1603716" y="577357"/>
                  </a:cubicBezTo>
                  <a:cubicBezTo>
                    <a:pt x="1597640" y="562166"/>
                    <a:pt x="1597640" y="556090"/>
                    <a:pt x="1609792" y="553052"/>
                  </a:cubicBezTo>
                  <a:cubicBezTo>
                    <a:pt x="1612830" y="550014"/>
                    <a:pt x="1616628" y="549254"/>
                    <a:pt x="1620805" y="550394"/>
                  </a:cubicBezTo>
                  <a:close/>
                  <a:moveTo>
                    <a:pt x="2097781" y="544317"/>
                  </a:moveTo>
                  <a:cubicBezTo>
                    <a:pt x="2101959" y="545456"/>
                    <a:pt x="2106516" y="548494"/>
                    <a:pt x="2111073" y="553051"/>
                  </a:cubicBezTo>
                  <a:cubicBezTo>
                    <a:pt x="2120187" y="562165"/>
                    <a:pt x="2114111" y="571280"/>
                    <a:pt x="2104997" y="577356"/>
                  </a:cubicBezTo>
                  <a:cubicBezTo>
                    <a:pt x="2098921" y="580394"/>
                    <a:pt x="2086768" y="583432"/>
                    <a:pt x="2080692" y="571280"/>
                  </a:cubicBezTo>
                  <a:cubicBezTo>
                    <a:pt x="2074616" y="559127"/>
                    <a:pt x="2074616" y="553051"/>
                    <a:pt x="2086768" y="546975"/>
                  </a:cubicBezTo>
                  <a:cubicBezTo>
                    <a:pt x="2089806" y="543937"/>
                    <a:pt x="2093604" y="543177"/>
                    <a:pt x="2097781" y="544317"/>
                  </a:cubicBezTo>
                  <a:close/>
                  <a:moveTo>
                    <a:pt x="1745366" y="538241"/>
                  </a:moveTo>
                  <a:cubicBezTo>
                    <a:pt x="1749544" y="539380"/>
                    <a:pt x="1754101" y="542418"/>
                    <a:pt x="1758658" y="546975"/>
                  </a:cubicBezTo>
                  <a:cubicBezTo>
                    <a:pt x="1767772" y="556089"/>
                    <a:pt x="1761696" y="565204"/>
                    <a:pt x="1752582" y="571280"/>
                  </a:cubicBezTo>
                  <a:cubicBezTo>
                    <a:pt x="1746505" y="574318"/>
                    <a:pt x="1734353" y="577356"/>
                    <a:pt x="1728277" y="565204"/>
                  </a:cubicBezTo>
                  <a:cubicBezTo>
                    <a:pt x="1722201" y="553051"/>
                    <a:pt x="1725239" y="546975"/>
                    <a:pt x="1734353" y="540899"/>
                  </a:cubicBezTo>
                  <a:cubicBezTo>
                    <a:pt x="1737391" y="537861"/>
                    <a:pt x="1741189" y="537101"/>
                    <a:pt x="1745366" y="538241"/>
                  </a:cubicBezTo>
                  <a:close/>
                  <a:moveTo>
                    <a:pt x="624322" y="529127"/>
                  </a:moveTo>
                  <a:cubicBezTo>
                    <a:pt x="628499" y="530266"/>
                    <a:pt x="633056" y="533304"/>
                    <a:pt x="637613" y="537861"/>
                  </a:cubicBezTo>
                  <a:cubicBezTo>
                    <a:pt x="646728" y="546975"/>
                    <a:pt x="640651" y="556090"/>
                    <a:pt x="631537" y="562166"/>
                  </a:cubicBezTo>
                  <a:cubicBezTo>
                    <a:pt x="625461" y="565204"/>
                    <a:pt x="613309" y="568242"/>
                    <a:pt x="607233" y="556090"/>
                  </a:cubicBezTo>
                  <a:cubicBezTo>
                    <a:pt x="601157" y="540899"/>
                    <a:pt x="607233" y="537861"/>
                    <a:pt x="613309" y="531785"/>
                  </a:cubicBezTo>
                  <a:cubicBezTo>
                    <a:pt x="616347" y="528747"/>
                    <a:pt x="620145" y="527987"/>
                    <a:pt x="624322" y="529127"/>
                  </a:cubicBezTo>
                  <a:close/>
                  <a:moveTo>
                    <a:pt x="958508" y="523051"/>
                  </a:moveTo>
                  <a:cubicBezTo>
                    <a:pt x="962686" y="524190"/>
                    <a:pt x="967243" y="527228"/>
                    <a:pt x="971800" y="531785"/>
                  </a:cubicBezTo>
                  <a:cubicBezTo>
                    <a:pt x="980914" y="540899"/>
                    <a:pt x="974838" y="550014"/>
                    <a:pt x="965724" y="556090"/>
                  </a:cubicBezTo>
                  <a:cubicBezTo>
                    <a:pt x="959648" y="559128"/>
                    <a:pt x="947495" y="562166"/>
                    <a:pt x="941419" y="550014"/>
                  </a:cubicBezTo>
                  <a:cubicBezTo>
                    <a:pt x="935343" y="534823"/>
                    <a:pt x="938381" y="528747"/>
                    <a:pt x="947495" y="525709"/>
                  </a:cubicBezTo>
                  <a:cubicBezTo>
                    <a:pt x="950533" y="522671"/>
                    <a:pt x="954331" y="521911"/>
                    <a:pt x="958508" y="523051"/>
                  </a:cubicBezTo>
                  <a:close/>
                  <a:moveTo>
                    <a:pt x="1177248" y="507861"/>
                  </a:moveTo>
                  <a:cubicBezTo>
                    <a:pt x="1181426" y="509000"/>
                    <a:pt x="1185983" y="512038"/>
                    <a:pt x="1190540" y="516595"/>
                  </a:cubicBezTo>
                  <a:cubicBezTo>
                    <a:pt x="1199654" y="525709"/>
                    <a:pt x="1190540" y="537862"/>
                    <a:pt x="1184464" y="540900"/>
                  </a:cubicBezTo>
                  <a:cubicBezTo>
                    <a:pt x="1178388" y="543938"/>
                    <a:pt x="1166235" y="546976"/>
                    <a:pt x="1160159" y="534824"/>
                  </a:cubicBezTo>
                  <a:cubicBezTo>
                    <a:pt x="1154083" y="522671"/>
                    <a:pt x="1157121" y="516595"/>
                    <a:pt x="1166235" y="510519"/>
                  </a:cubicBezTo>
                  <a:cubicBezTo>
                    <a:pt x="1169273" y="507481"/>
                    <a:pt x="1173071" y="506721"/>
                    <a:pt x="1177248" y="507861"/>
                  </a:cubicBezTo>
                  <a:close/>
                  <a:moveTo>
                    <a:pt x="1399027" y="504823"/>
                  </a:moveTo>
                  <a:cubicBezTo>
                    <a:pt x="1403205" y="505962"/>
                    <a:pt x="1407762" y="509000"/>
                    <a:pt x="1412319" y="513557"/>
                  </a:cubicBezTo>
                  <a:cubicBezTo>
                    <a:pt x="1421433" y="522671"/>
                    <a:pt x="1412319" y="534824"/>
                    <a:pt x="1406243" y="537862"/>
                  </a:cubicBezTo>
                  <a:cubicBezTo>
                    <a:pt x="1400167" y="540900"/>
                    <a:pt x="1388014" y="543938"/>
                    <a:pt x="1381938" y="531786"/>
                  </a:cubicBezTo>
                  <a:cubicBezTo>
                    <a:pt x="1375862" y="516595"/>
                    <a:pt x="1378900" y="510519"/>
                    <a:pt x="1388014" y="507481"/>
                  </a:cubicBezTo>
                  <a:cubicBezTo>
                    <a:pt x="1391052" y="504443"/>
                    <a:pt x="1394850" y="503683"/>
                    <a:pt x="1399027" y="504823"/>
                  </a:cubicBezTo>
                  <a:close/>
                  <a:moveTo>
                    <a:pt x="2194999" y="492670"/>
                  </a:moveTo>
                  <a:cubicBezTo>
                    <a:pt x="2199176" y="493809"/>
                    <a:pt x="2203734" y="496847"/>
                    <a:pt x="2208291" y="501404"/>
                  </a:cubicBezTo>
                  <a:cubicBezTo>
                    <a:pt x="2217405" y="510518"/>
                    <a:pt x="2208291" y="522671"/>
                    <a:pt x="2202214" y="525709"/>
                  </a:cubicBezTo>
                  <a:cubicBezTo>
                    <a:pt x="2196138" y="528747"/>
                    <a:pt x="2183986" y="531785"/>
                    <a:pt x="2177910" y="519633"/>
                  </a:cubicBezTo>
                  <a:cubicBezTo>
                    <a:pt x="2174872" y="504442"/>
                    <a:pt x="2174872" y="498366"/>
                    <a:pt x="2183986" y="495328"/>
                  </a:cubicBezTo>
                  <a:cubicBezTo>
                    <a:pt x="2187024" y="492290"/>
                    <a:pt x="2190822" y="491530"/>
                    <a:pt x="2194999" y="492670"/>
                  </a:cubicBezTo>
                  <a:close/>
                  <a:moveTo>
                    <a:pt x="1912459" y="480518"/>
                  </a:moveTo>
                  <a:cubicBezTo>
                    <a:pt x="1916637" y="481657"/>
                    <a:pt x="1921194" y="484695"/>
                    <a:pt x="1925751" y="489252"/>
                  </a:cubicBezTo>
                  <a:cubicBezTo>
                    <a:pt x="1934865" y="498366"/>
                    <a:pt x="1925751" y="510519"/>
                    <a:pt x="1919675" y="513557"/>
                  </a:cubicBezTo>
                  <a:cubicBezTo>
                    <a:pt x="1913598" y="516595"/>
                    <a:pt x="1901446" y="519633"/>
                    <a:pt x="1895370" y="507481"/>
                  </a:cubicBezTo>
                  <a:cubicBezTo>
                    <a:pt x="1889294" y="495328"/>
                    <a:pt x="1892332" y="486214"/>
                    <a:pt x="1901446" y="483176"/>
                  </a:cubicBezTo>
                  <a:cubicBezTo>
                    <a:pt x="1904484" y="480138"/>
                    <a:pt x="1908282" y="479378"/>
                    <a:pt x="1912459" y="480518"/>
                  </a:cubicBezTo>
                  <a:close/>
                  <a:moveTo>
                    <a:pt x="803567" y="480518"/>
                  </a:moveTo>
                  <a:cubicBezTo>
                    <a:pt x="807745" y="481657"/>
                    <a:pt x="812302" y="484695"/>
                    <a:pt x="816859" y="489252"/>
                  </a:cubicBezTo>
                  <a:cubicBezTo>
                    <a:pt x="825973" y="498366"/>
                    <a:pt x="816859" y="510519"/>
                    <a:pt x="810783" y="513557"/>
                  </a:cubicBezTo>
                  <a:cubicBezTo>
                    <a:pt x="804706" y="516595"/>
                    <a:pt x="792554" y="519633"/>
                    <a:pt x="786478" y="507481"/>
                  </a:cubicBezTo>
                  <a:cubicBezTo>
                    <a:pt x="780402" y="495328"/>
                    <a:pt x="780402" y="489252"/>
                    <a:pt x="792554" y="483176"/>
                  </a:cubicBezTo>
                  <a:cubicBezTo>
                    <a:pt x="795592" y="480138"/>
                    <a:pt x="799390" y="479378"/>
                    <a:pt x="803567" y="480518"/>
                  </a:cubicBezTo>
                  <a:close/>
                  <a:moveTo>
                    <a:pt x="1550930" y="471404"/>
                  </a:moveTo>
                  <a:cubicBezTo>
                    <a:pt x="1555108" y="472543"/>
                    <a:pt x="1559665" y="475581"/>
                    <a:pt x="1564222" y="480138"/>
                  </a:cubicBezTo>
                  <a:cubicBezTo>
                    <a:pt x="1573336" y="489252"/>
                    <a:pt x="1564222" y="501405"/>
                    <a:pt x="1558146" y="504443"/>
                  </a:cubicBezTo>
                  <a:cubicBezTo>
                    <a:pt x="1552070" y="507481"/>
                    <a:pt x="1539917" y="510519"/>
                    <a:pt x="1533841" y="498367"/>
                  </a:cubicBezTo>
                  <a:cubicBezTo>
                    <a:pt x="1527765" y="486214"/>
                    <a:pt x="1530803" y="480138"/>
                    <a:pt x="1539917" y="474062"/>
                  </a:cubicBezTo>
                  <a:cubicBezTo>
                    <a:pt x="1542955" y="471024"/>
                    <a:pt x="1546753" y="470264"/>
                    <a:pt x="1550930" y="471404"/>
                  </a:cubicBezTo>
                  <a:close/>
                  <a:moveTo>
                    <a:pt x="2307407" y="465328"/>
                  </a:moveTo>
                  <a:cubicBezTo>
                    <a:pt x="2311584" y="466467"/>
                    <a:pt x="2316141" y="469505"/>
                    <a:pt x="2320698" y="474062"/>
                  </a:cubicBezTo>
                  <a:cubicBezTo>
                    <a:pt x="2329813" y="483176"/>
                    <a:pt x="2323736" y="492291"/>
                    <a:pt x="2314622" y="498367"/>
                  </a:cubicBezTo>
                  <a:cubicBezTo>
                    <a:pt x="2308546" y="501405"/>
                    <a:pt x="2296394" y="504443"/>
                    <a:pt x="2290318" y="492291"/>
                  </a:cubicBezTo>
                  <a:cubicBezTo>
                    <a:pt x="2284242" y="480138"/>
                    <a:pt x="2290318" y="474062"/>
                    <a:pt x="2296394" y="467986"/>
                  </a:cubicBezTo>
                  <a:cubicBezTo>
                    <a:pt x="2299432" y="464948"/>
                    <a:pt x="2303230" y="464188"/>
                    <a:pt x="2307407" y="465328"/>
                  </a:cubicBezTo>
                  <a:close/>
                  <a:moveTo>
                    <a:pt x="1076992" y="462290"/>
                  </a:moveTo>
                  <a:cubicBezTo>
                    <a:pt x="1081170" y="463429"/>
                    <a:pt x="1085727" y="466467"/>
                    <a:pt x="1090284" y="471024"/>
                  </a:cubicBezTo>
                  <a:cubicBezTo>
                    <a:pt x="1099398" y="480138"/>
                    <a:pt x="1093322" y="489253"/>
                    <a:pt x="1084208" y="495329"/>
                  </a:cubicBezTo>
                  <a:cubicBezTo>
                    <a:pt x="1078132" y="498367"/>
                    <a:pt x="1065979" y="501405"/>
                    <a:pt x="1059903" y="489253"/>
                  </a:cubicBezTo>
                  <a:cubicBezTo>
                    <a:pt x="1053827" y="474062"/>
                    <a:pt x="1056865" y="467986"/>
                    <a:pt x="1065979" y="464948"/>
                  </a:cubicBezTo>
                  <a:cubicBezTo>
                    <a:pt x="1069017" y="461910"/>
                    <a:pt x="1072815" y="461150"/>
                    <a:pt x="1076992" y="462290"/>
                  </a:cubicBezTo>
                  <a:close/>
                  <a:moveTo>
                    <a:pt x="2030944" y="456214"/>
                  </a:moveTo>
                  <a:cubicBezTo>
                    <a:pt x="2035121" y="457353"/>
                    <a:pt x="2039679" y="460391"/>
                    <a:pt x="2044236" y="464948"/>
                  </a:cubicBezTo>
                  <a:cubicBezTo>
                    <a:pt x="2053350" y="474062"/>
                    <a:pt x="2044236" y="486215"/>
                    <a:pt x="2038160" y="489253"/>
                  </a:cubicBezTo>
                  <a:cubicBezTo>
                    <a:pt x="2032083" y="492291"/>
                    <a:pt x="2019931" y="495329"/>
                    <a:pt x="2013855" y="483177"/>
                  </a:cubicBezTo>
                  <a:cubicBezTo>
                    <a:pt x="2007779" y="471024"/>
                    <a:pt x="2007779" y="464948"/>
                    <a:pt x="2019931" y="458872"/>
                  </a:cubicBezTo>
                  <a:cubicBezTo>
                    <a:pt x="2022969" y="455834"/>
                    <a:pt x="2026767" y="455074"/>
                    <a:pt x="2030944" y="456214"/>
                  </a:cubicBezTo>
                  <a:close/>
                  <a:moveTo>
                    <a:pt x="1280542" y="453176"/>
                  </a:moveTo>
                  <a:cubicBezTo>
                    <a:pt x="1284720" y="454315"/>
                    <a:pt x="1289277" y="457353"/>
                    <a:pt x="1293834" y="461910"/>
                  </a:cubicBezTo>
                  <a:cubicBezTo>
                    <a:pt x="1302948" y="471024"/>
                    <a:pt x="1296872" y="480139"/>
                    <a:pt x="1287758" y="486215"/>
                  </a:cubicBezTo>
                  <a:cubicBezTo>
                    <a:pt x="1281682" y="489253"/>
                    <a:pt x="1269529" y="492291"/>
                    <a:pt x="1263453" y="480139"/>
                  </a:cubicBezTo>
                  <a:cubicBezTo>
                    <a:pt x="1257377" y="467986"/>
                    <a:pt x="1257377" y="461910"/>
                    <a:pt x="1269529" y="455834"/>
                  </a:cubicBezTo>
                  <a:cubicBezTo>
                    <a:pt x="1272567" y="452796"/>
                    <a:pt x="1276365" y="452036"/>
                    <a:pt x="1280542" y="453176"/>
                  </a:cubicBezTo>
                  <a:close/>
                  <a:moveTo>
                    <a:pt x="679006" y="450138"/>
                  </a:moveTo>
                  <a:cubicBezTo>
                    <a:pt x="683184" y="451277"/>
                    <a:pt x="687741" y="454315"/>
                    <a:pt x="692298" y="458872"/>
                  </a:cubicBezTo>
                  <a:cubicBezTo>
                    <a:pt x="701412" y="467986"/>
                    <a:pt x="695336" y="477101"/>
                    <a:pt x="686222" y="483177"/>
                  </a:cubicBezTo>
                  <a:cubicBezTo>
                    <a:pt x="680146" y="486215"/>
                    <a:pt x="667993" y="489253"/>
                    <a:pt x="661917" y="477101"/>
                  </a:cubicBezTo>
                  <a:cubicBezTo>
                    <a:pt x="655841" y="464948"/>
                    <a:pt x="658879" y="458872"/>
                    <a:pt x="667993" y="452796"/>
                  </a:cubicBezTo>
                  <a:cubicBezTo>
                    <a:pt x="671031" y="449758"/>
                    <a:pt x="674829" y="448998"/>
                    <a:pt x="679006" y="450138"/>
                  </a:cubicBezTo>
                  <a:close/>
                  <a:moveTo>
                    <a:pt x="1815242" y="447099"/>
                  </a:moveTo>
                  <a:cubicBezTo>
                    <a:pt x="1819419" y="448238"/>
                    <a:pt x="1823976" y="451276"/>
                    <a:pt x="1828533" y="455833"/>
                  </a:cubicBezTo>
                  <a:cubicBezTo>
                    <a:pt x="1837647" y="464947"/>
                    <a:pt x="1828533" y="477100"/>
                    <a:pt x="1822457" y="480138"/>
                  </a:cubicBezTo>
                  <a:cubicBezTo>
                    <a:pt x="1816381" y="483176"/>
                    <a:pt x="1804228" y="486214"/>
                    <a:pt x="1798152" y="474062"/>
                  </a:cubicBezTo>
                  <a:cubicBezTo>
                    <a:pt x="1792076" y="458871"/>
                    <a:pt x="1795114" y="452795"/>
                    <a:pt x="1804228" y="449757"/>
                  </a:cubicBezTo>
                  <a:cubicBezTo>
                    <a:pt x="1807267" y="446719"/>
                    <a:pt x="1811064" y="445959"/>
                    <a:pt x="1815242" y="447099"/>
                  </a:cubicBezTo>
                  <a:close/>
                  <a:moveTo>
                    <a:pt x="1699795" y="444061"/>
                  </a:moveTo>
                  <a:cubicBezTo>
                    <a:pt x="1703973" y="445200"/>
                    <a:pt x="1708530" y="448238"/>
                    <a:pt x="1713087" y="452795"/>
                  </a:cubicBezTo>
                  <a:cubicBezTo>
                    <a:pt x="1722201" y="461909"/>
                    <a:pt x="1716125" y="471024"/>
                    <a:pt x="1707011" y="477100"/>
                  </a:cubicBezTo>
                  <a:cubicBezTo>
                    <a:pt x="1700934" y="480138"/>
                    <a:pt x="1688782" y="483176"/>
                    <a:pt x="1682706" y="471024"/>
                  </a:cubicBezTo>
                  <a:cubicBezTo>
                    <a:pt x="1676630" y="458871"/>
                    <a:pt x="1679668" y="449757"/>
                    <a:pt x="1688782" y="446719"/>
                  </a:cubicBezTo>
                  <a:cubicBezTo>
                    <a:pt x="1691820" y="443681"/>
                    <a:pt x="1695618" y="442921"/>
                    <a:pt x="1699795" y="444061"/>
                  </a:cubicBezTo>
                  <a:close/>
                  <a:moveTo>
                    <a:pt x="888633" y="434947"/>
                  </a:moveTo>
                  <a:cubicBezTo>
                    <a:pt x="892811" y="436086"/>
                    <a:pt x="897368" y="439124"/>
                    <a:pt x="901925" y="443681"/>
                  </a:cubicBezTo>
                  <a:cubicBezTo>
                    <a:pt x="911039" y="452795"/>
                    <a:pt x="901925" y="464948"/>
                    <a:pt x="895849" y="467986"/>
                  </a:cubicBezTo>
                  <a:cubicBezTo>
                    <a:pt x="889773" y="471024"/>
                    <a:pt x="877620" y="474062"/>
                    <a:pt x="871544" y="461910"/>
                  </a:cubicBezTo>
                  <a:cubicBezTo>
                    <a:pt x="865468" y="446719"/>
                    <a:pt x="868506" y="440643"/>
                    <a:pt x="877620" y="437605"/>
                  </a:cubicBezTo>
                  <a:cubicBezTo>
                    <a:pt x="880658" y="434567"/>
                    <a:pt x="884456" y="433807"/>
                    <a:pt x="888633" y="434947"/>
                  </a:cubicBezTo>
                  <a:close/>
                  <a:moveTo>
                    <a:pt x="2158542" y="407605"/>
                  </a:moveTo>
                  <a:cubicBezTo>
                    <a:pt x="2162719" y="408744"/>
                    <a:pt x="2167276" y="411782"/>
                    <a:pt x="2171833" y="416339"/>
                  </a:cubicBezTo>
                  <a:cubicBezTo>
                    <a:pt x="2180948" y="425453"/>
                    <a:pt x="2174872" y="434568"/>
                    <a:pt x="2165757" y="440644"/>
                  </a:cubicBezTo>
                  <a:cubicBezTo>
                    <a:pt x="2159681" y="443682"/>
                    <a:pt x="2147529" y="446720"/>
                    <a:pt x="2141453" y="434568"/>
                  </a:cubicBezTo>
                  <a:cubicBezTo>
                    <a:pt x="2135377" y="422415"/>
                    <a:pt x="2141453" y="416339"/>
                    <a:pt x="2147529" y="410263"/>
                  </a:cubicBezTo>
                  <a:cubicBezTo>
                    <a:pt x="2150567" y="407225"/>
                    <a:pt x="2154365" y="406465"/>
                    <a:pt x="2158542" y="407605"/>
                  </a:cubicBezTo>
                  <a:close/>
                  <a:moveTo>
                    <a:pt x="1484092" y="407605"/>
                  </a:moveTo>
                  <a:cubicBezTo>
                    <a:pt x="1488270" y="408744"/>
                    <a:pt x="1492827" y="411782"/>
                    <a:pt x="1497384" y="416339"/>
                  </a:cubicBezTo>
                  <a:cubicBezTo>
                    <a:pt x="1506498" y="425453"/>
                    <a:pt x="1500422" y="434568"/>
                    <a:pt x="1491308" y="440644"/>
                  </a:cubicBezTo>
                  <a:cubicBezTo>
                    <a:pt x="1485231" y="443682"/>
                    <a:pt x="1473079" y="446720"/>
                    <a:pt x="1467003" y="434568"/>
                  </a:cubicBezTo>
                  <a:cubicBezTo>
                    <a:pt x="1460927" y="422415"/>
                    <a:pt x="1463965" y="413301"/>
                    <a:pt x="1473079" y="410263"/>
                  </a:cubicBezTo>
                  <a:cubicBezTo>
                    <a:pt x="1476117" y="407225"/>
                    <a:pt x="1479915" y="406465"/>
                    <a:pt x="1484092" y="407605"/>
                  </a:cubicBezTo>
                  <a:close/>
                  <a:moveTo>
                    <a:pt x="1365608" y="404567"/>
                  </a:moveTo>
                  <a:cubicBezTo>
                    <a:pt x="1369786" y="405706"/>
                    <a:pt x="1374343" y="408744"/>
                    <a:pt x="1378900" y="413301"/>
                  </a:cubicBezTo>
                  <a:cubicBezTo>
                    <a:pt x="1388014" y="422415"/>
                    <a:pt x="1381938" y="431530"/>
                    <a:pt x="1372824" y="437606"/>
                  </a:cubicBezTo>
                  <a:cubicBezTo>
                    <a:pt x="1366748" y="440644"/>
                    <a:pt x="1354595" y="443682"/>
                    <a:pt x="1348519" y="431530"/>
                  </a:cubicBezTo>
                  <a:cubicBezTo>
                    <a:pt x="1342443" y="419377"/>
                    <a:pt x="1345481" y="410263"/>
                    <a:pt x="1354595" y="407225"/>
                  </a:cubicBezTo>
                  <a:cubicBezTo>
                    <a:pt x="1357633" y="404187"/>
                    <a:pt x="1361431" y="403427"/>
                    <a:pt x="1365608" y="404567"/>
                  </a:cubicBezTo>
                  <a:close/>
                  <a:moveTo>
                    <a:pt x="988889" y="404567"/>
                  </a:moveTo>
                  <a:cubicBezTo>
                    <a:pt x="993066" y="405706"/>
                    <a:pt x="997623" y="408744"/>
                    <a:pt x="1002180" y="413301"/>
                  </a:cubicBezTo>
                  <a:cubicBezTo>
                    <a:pt x="1011295" y="422415"/>
                    <a:pt x="1005218" y="431530"/>
                    <a:pt x="996104" y="437606"/>
                  </a:cubicBezTo>
                  <a:cubicBezTo>
                    <a:pt x="990028" y="440644"/>
                    <a:pt x="977876" y="443682"/>
                    <a:pt x="971800" y="431530"/>
                  </a:cubicBezTo>
                  <a:cubicBezTo>
                    <a:pt x="965724" y="419377"/>
                    <a:pt x="971800" y="413301"/>
                    <a:pt x="977876" y="407225"/>
                  </a:cubicBezTo>
                  <a:cubicBezTo>
                    <a:pt x="980914" y="404187"/>
                    <a:pt x="984712" y="403427"/>
                    <a:pt x="988889" y="404567"/>
                  </a:cubicBezTo>
                  <a:close/>
                  <a:moveTo>
                    <a:pt x="1182565" y="394312"/>
                  </a:moveTo>
                  <a:cubicBezTo>
                    <a:pt x="1186742" y="395072"/>
                    <a:pt x="1190540" y="398110"/>
                    <a:pt x="1193578" y="404186"/>
                  </a:cubicBezTo>
                  <a:cubicBezTo>
                    <a:pt x="1202692" y="413300"/>
                    <a:pt x="1196616" y="422415"/>
                    <a:pt x="1187502" y="428491"/>
                  </a:cubicBezTo>
                  <a:cubicBezTo>
                    <a:pt x="1181425" y="431529"/>
                    <a:pt x="1169273" y="434567"/>
                    <a:pt x="1163197" y="422415"/>
                  </a:cubicBezTo>
                  <a:cubicBezTo>
                    <a:pt x="1157121" y="410262"/>
                    <a:pt x="1160159" y="404186"/>
                    <a:pt x="1169273" y="398110"/>
                  </a:cubicBezTo>
                  <a:cubicBezTo>
                    <a:pt x="1173830" y="395072"/>
                    <a:pt x="1178387" y="393553"/>
                    <a:pt x="1182565" y="394312"/>
                  </a:cubicBezTo>
                  <a:close/>
                  <a:moveTo>
                    <a:pt x="1620805" y="389376"/>
                  </a:moveTo>
                  <a:cubicBezTo>
                    <a:pt x="1624983" y="390515"/>
                    <a:pt x="1629540" y="393553"/>
                    <a:pt x="1634097" y="398110"/>
                  </a:cubicBezTo>
                  <a:cubicBezTo>
                    <a:pt x="1643211" y="407224"/>
                    <a:pt x="1637135" y="416339"/>
                    <a:pt x="1628021" y="422415"/>
                  </a:cubicBezTo>
                  <a:cubicBezTo>
                    <a:pt x="1621944" y="425453"/>
                    <a:pt x="1609792" y="428491"/>
                    <a:pt x="1603716" y="416339"/>
                  </a:cubicBezTo>
                  <a:cubicBezTo>
                    <a:pt x="1597640" y="401148"/>
                    <a:pt x="1600678" y="395072"/>
                    <a:pt x="1609792" y="392034"/>
                  </a:cubicBezTo>
                  <a:cubicBezTo>
                    <a:pt x="1612830" y="388996"/>
                    <a:pt x="1616628" y="388236"/>
                    <a:pt x="1620805" y="389376"/>
                  </a:cubicBezTo>
                  <a:close/>
                  <a:moveTo>
                    <a:pt x="1961068" y="380262"/>
                  </a:moveTo>
                  <a:cubicBezTo>
                    <a:pt x="1965246" y="381401"/>
                    <a:pt x="1969803" y="384439"/>
                    <a:pt x="1974360" y="388996"/>
                  </a:cubicBezTo>
                  <a:cubicBezTo>
                    <a:pt x="1983474" y="398110"/>
                    <a:pt x="1974360" y="410263"/>
                    <a:pt x="1968284" y="413301"/>
                  </a:cubicBezTo>
                  <a:cubicBezTo>
                    <a:pt x="1962208" y="416339"/>
                    <a:pt x="1950055" y="419377"/>
                    <a:pt x="1943979" y="407225"/>
                  </a:cubicBezTo>
                  <a:cubicBezTo>
                    <a:pt x="1937903" y="395072"/>
                    <a:pt x="1940941" y="388996"/>
                    <a:pt x="1950055" y="382920"/>
                  </a:cubicBezTo>
                  <a:cubicBezTo>
                    <a:pt x="1953093" y="379882"/>
                    <a:pt x="1956891" y="379122"/>
                    <a:pt x="1961068" y="380262"/>
                  </a:cubicBezTo>
                  <a:close/>
                  <a:moveTo>
                    <a:pt x="770148" y="380262"/>
                  </a:moveTo>
                  <a:cubicBezTo>
                    <a:pt x="774326" y="381401"/>
                    <a:pt x="778883" y="384439"/>
                    <a:pt x="783440" y="388996"/>
                  </a:cubicBezTo>
                  <a:cubicBezTo>
                    <a:pt x="792554" y="398110"/>
                    <a:pt x="786478" y="407225"/>
                    <a:pt x="777364" y="413301"/>
                  </a:cubicBezTo>
                  <a:cubicBezTo>
                    <a:pt x="771287" y="416339"/>
                    <a:pt x="759135" y="419377"/>
                    <a:pt x="753059" y="407225"/>
                  </a:cubicBezTo>
                  <a:cubicBezTo>
                    <a:pt x="746983" y="395072"/>
                    <a:pt x="746983" y="385958"/>
                    <a:pt x="759135" y="382920"/>
                  </a:cubicBezTo>
                  <a:cubicBezTo>
                    <a:pt x="762173" y="379882"/>
                    <a:pt x="765971" y="379122"/>
                    <a:pt x="770148" y="380262"/>
                  </a:cubicBezTo>
                  <a:close/>
                  <a:moveTo>
                    <a:pt x="2240571" y="352920"/>
                  </a:moveTo>
                  <a:cubicBezTo>
                    <a:pt x="2244748" y="354059"/>
                    <a:pt x="2249305" y="357097"/>
                    <a:pt x="2253862" y="361654"/>
                  </a:cubicBezTo>
                  <a:cubicBezTo>
                    <a:pt x="2262976" y="370768"/>
                    <a:pt x="2256900" y="379883"/>
                    <a:pt x="2247786" y="385959"/>
                  </a:cubicBezTo>
                  <a:cubicBezTo>
                    <a:pt x="2241710" y="388997"/>
                    <a:pt x="2229557" y="392035"/>
                    <a:pt x="2223481" y="379883"/>
                  </a:cubicBezTo>
                  <a:cubicBezTo>
                    <a:pt x="2217405" y="367730"/>
                    <a:pt x="2220443" y="361654"/>
                    <a:pt x="2229557" y="355578"/>
                  </a:cubicBezTo>
                  <a:cubicBezTo>
                    <a:pt x="2232596" y="352540"/>
                    <a:pt x="2236393" y="351780"/>
                    <a:pt x="2240571" y="352920"/>
                  </a:cubicBezTo>
                  <a:close/>
                  <a:moveTo>
                    <a:pt x="2082590" y="352920"/>
                  </a:moveTo>
                  <a:cubicBezTo>
                    <a:pt x="2086768" y="354059"/>
                    <a:pt x="2091325" y="357097"/>
                    <a:pt x="2095882" y="361654"/>
                  </a:cubicBezTo>
                  <a:cubicBezTo>
                    <a:pt x="2104996" y="370768"/>
                    <a:pt x="2095882" y="382921"/>
                    <a:pt x="2089806" y="385959"/>
                  </a:cubicBezTo>
                  <a:cubicBezTo>
                    <a:pt x="2083730" y="388997"/>
                    <a:pt x="2071577" y="392035"/>
                    <a:pt x="2065501" y="379883"/>
                  </a:cubicBezTo>
                  <a:cubicBezTo>
                    <a:pt x="2059425" y="367730"/>
                    <a:pt x="2062463" y="361654"/>
                    <a:pt x="2071577" y="355578"/>
                  </a:cubicBezTo>
                  <a:cubicBezTo>
                    <a:pt x="2074615" y="352540"/>
                    <a:pt x="2078413" y="351780"/>
                    <a:pt x="2082590" y="352920"/>
                  </a:cubicBezTo>
                  <a:close/>
                  <a:moveTo>
                    <a:pt x="1080030" y="337729"/>
                  </a:moveTo>
                  <a:cubicBezTo>
                    <a:pt x="1084208" y="338868"/>
                    <a:pt x="1088765" y="341906"/>
                    <a:pt x="1093322" y="346463"/>
                  </a:cubicBezTo>
                  <a:cubicBezTo>
                    <a:pt x="1102436" y="355577"/>
                    <a:pt x="1093322" y="367730"/>
                    <a:pt x="1087246" y="370768"/>
                  </a:cubicBezTo>
                  <a:cubicBezTo>
                    <a:pt x="1081170" y="373806"/>
                    <a:pt x="1069017" y="376844"/>
                    <a:pt x="1062941" y="364692"/>
                  </a:cubicBezTo>
                  <a:cubicBezTo>
                    <a:pt x="1056865" y="352539"/>
                    <a:pt x="1059903" y="346463"/>
                    <a:pt x="1069017" y="340387"/>
                  </a:cubicBezTo>
                  <a:cubicBezTo>
                    <a:pt x="1072055" y="337349"/>
                    <a:pt x="1075853" y="336589"/>
                    <a:pt x="1080030" y="337729"/>
                  </a:cubicBezTo>
                  <a:close/>
                  <a:moveTo>
                    <a:pt x="1787899" y="331653"/>
                  </a:moveTo>
                  <a:cubicBezTo>
                    <a:pt x="1792076" y="332792"/>
                    <a:pt x="1796634" y="335830"/>
                    <a:pt x="1801191" y="340387"/>
                  </a:cubicBezTo>
                  <a:cubicBezTo>
                    <a:pt x="1810305" y="349501"/>
                    <a:pt x="1801191" y="361654"/>
                    <a:pt x="1795115" y="364692"/>
                  </a:cubicBezTo>
                  <a:cubicBezTo>
                    <a:pt x="1789038" y="367730"/>
                    <a:pt x="1776886" y="370768"/>
                    <a:pt x="1770810" y="358616"/>
                  </a:cubicBezTo>
                  <a:cubicBezTo>
                    <a:pt x="1764734" y="346463"/>
                    <a:pt x="1767772" y="340387"/>
                    <a:pt x="1776886" y="334311"/>
                  </a:cubicBezTo>
                  <a:cubicBezTo>
                    <a:pt x="1779924" y="331273"/>
                    <a:pt x="1783722" y="330513"/>
                    <a:pt x="1787899" y="331653"/>
                  </a:cubicBezTo>
                  <a:close/>
                  <a:moveTo>
                    <a:pt x="1879040" y="328615"/>
                  </a:moveTo>
                  <a:cubicBezTo>
                    <a:pt x="1883217" y="329754"/>
                    <a:pt x="1887775" y="332792"/>
                    <a:pt x="1892332" y="337349"/>
                  </a:cubicBezTo>
                  <a:cubicBezTo>
                    <a:pt x="1901446" y="346463"/>
                    <a:pt x="1895370" y="355578"/>
                    <a:pt x="1886256" y="361654"/>
                  </a:cubicBezTo>
                  <a:cubicBezTo>
                    <a:pt x="1880179" y="364692"/>
                    <a:pt x="1868027" y="367730"/>
                    <a:pt x="1861951" y="355578"/>
                  </a:cubicBezTo>
                  <a:cubicBezTo>
                    <a:pt x="1855875" y="343425"/>
                    <a:pt x="1858913" y="334311"/>
                    <a:pt x="1868027" y="331273"/>
                  </a:cubicBezTo>
                  <a:cubicBezTo>
                    <a:pt x="1871065" y="328235"/>
                    <a:pt x="1874863" y="327475"/>
                    <a:pt x="1879040" y="328615"/>
                  </a:cubicBezTo>
                  <a:close/>
                  <a:moveTo>
                    <a:pt x="1265352" y="325577"/>
                  </a:moveTo>
                  <a:cubicBezTo>
                    <a:pt x="1269530" y="326716"/>
                    <a:pt x="1274087" y="329754"/>
                    <a:pt x="1278644" y="334311"/>
                  </a:cubicBezTo>
                  <a:cubicBezTo>
                    <a:pt x="1287758" y="343425"/>
                    <a:pt x="1278644" y="355578"/>
                    <a:pt x="1272568" y="358616"/>
                  </a:cubicBezTo>
                  <a:cubicBezTo>
                    <a:pt x="1266492" y="361654"/>
                    <a:pt x="1254339" y="364692"/>
                    <a:pt x="1248263" y="352540"/>
                  </a:cubicBezTo>
                  <a:cubicBezTo>
                    <a:pt x="1242187" y="337349"/>
                    <a:pt x="1245225" y="331273"/>
                    <a:pt x="1254339" y="328235"/>
                  </a:cubicBezTo>
                  <a:cubicBezTo>
                    <a:pt x="1257377" y="325197"/>
                    <a:pt x="1261175" y="324437"/>
                    <a:pt x="1265352" y="325577"/>
                  </a:cubicBezTo>
                  <a:close/>
                  <a:moveTo>
                    <a:pt x="864328" y="319501"/>
                  </a:moveTo>
                  <a:cubicBezTo>
                    <a:pt x="868506" y="320640"/>
                    <a:pt x="873063" y="323678"/>
                    <a:pt x="877620" y="328235"/>
                  </a:cubicBezTo>
                  <a:cubicBezTo>
                    <a:pt x="886734" y="337349"/>
                    <a:pt x="877620" y="349502"/>
                    <a:pt x="871544" y="352540"/>
                  </a:cubicBezTo>
                  <a:cubicBezTo>
                    <a:pt x="865468" y="355578"/>
                    <a:pt x="853315" y="358616"/>
                    <a:pt x="847239" y="346464"/>
                  </a:cubicBezTo>
                  <a:cubicBezTo>
                    <a:pt x="841163" y="334311"/>
                    <a:pt x="844201" y="325197"/>
                    <a:pt x="853315" y="322159"/>
                  </a:cubicBezTo>
                  <a:cubicBezTo>
                    <a:pt x="856353" y="319121"/>
                    <a:pt x="860151" y="318361"/>
                    <a:pt x="864328" y="319501"/>
                  </a:cubicBezTo>
                  <a:close/>
                  <a:moveTo>
                    <a:pt x="1459788" y="316463"/>
                  </a:moveTo>
                  <a:cubicBezTo>
                    <a:pt x="1463966" y="317602"/>
                    <a:pt x="1468523" y="320640"/>
                    <a:pt x="1473080" y="325197"/>
                  </a:cubicBezTo>
                  <a:cubicBezTo>
                    <a:pt x="1482194" y="334311"/>
                    <a:pt x="1476118" y="343426"/>
                    <a:pt x="1467004" y="349502"/>
                  </a:cubicBezTo>
                  <a:cubicBezTo>
                    <a:pt x="1460928" y="352540"/>
                    <a:pt x="1448775" y="355578"/>
                    <a:pt x="1442699" y="343426"/>
                  </a:cubicBezTo>
                  <a:cubicBezTo>
                    <a:pt x="1436623" y="328235"/>
                    <a:pt x="1439661" y="322159"/>
                    <a:pt x="1448775" y="319121"/>
                  </a:cubicBezTo>
                  <a:cubicBezTo>
                    <a:pt x="1451813" y="316083"/>
                    <a:pt x="1455611" y="315323"/>
                    <a:pt x="1459788" y="316463"/>
                  </a:cubicBezTo>
                  <a:close/>
                  <a:moveTo>
                    <a:pt x="1702833" y="310387"/>
                  </a:moveTo>
                  <a:cubicBezTo>
                    <a:pt x="1707011" y="311526"/>
                    <a:pt x="1711568" y="314564"/>
                    <a:pt x="1716125" y="319121"/>
                  </a:cubicBezTo>
                  <a:cubicBezTo>
                    <a:pt x="1725239" y="328235"/>
                    <a:pt x="1716125" y="340388"/>
                    <a:pt x="1710049" y="343426"/>
                  </a:cubicBezTo>
                  <a:cubicBezTo>
                    <a:pt x="1703973" y="346464"/>
                    <a:pt x="1691820" y="349502"/>
                    <a:pt x="1685744" y="337350"/>
                  </a:cubicBezTo>
                  <a:cubicBezTo>
                    <a:pt x="1679668" y="322159"/>
                    <a:pt x="1682706" y="316083"/>
                    <a:pt x="1691820" y="313045"/>
                  </a:cubicBezTo>
                  <a:cubicBezTo>
                    <a:pt x="1694858" y="310007"/>
                    <a:pt x="1698656" y="309247"/>
                    <a:pt x="1702833" y="310387"/>
                  </a:cubicBezTo>
                  <a:close/>
                  <a:moveTo>
                    <a:pt x="1577893" y="297095"/>
                  </a:moveTo>
                  <a:cubicBezTo>
                    <a:pt x="1582450" y="297855"/>
                    <a:pt x="1587008" y="300893"/>
                    <a:pt x="1591565" y="306969"/>
                  </a:cubicBezTo>
                  <a:cubicBezTo>
                    <a:pt x="1600679" y="316083"/>
                    <a:pt x="1594603" y="325198"/>
                    <a:pt x="1585489" y="331274"/>
                  </a:cubicBezTo>
                  <a:cubicBezTo>
                    <a:pt x="1579412" y="334312"/>
                    <a:pt x="1567260" y="337350"/>
                    <a:pt x="1561184" y="325198"/>
                  </a:cubicBezTo>
                  <a:cubicBezTo>
                    <a:pt x="1555108" y="313045"/>
                    <a:pt x="1558146" y="303931"/>
                    <a:pt x="1564222" y="300893"/>
                  </a:cubicBezTo>
                  <a:cubicBezTo>
                    <a:pt x="1568779" y="297855"/>
                    <a:pt x="1573336" y="296336"/>
                    <a:pt x="1577893" y="297095"/>
                  </a:cubicBezTo>
                  <a:close/>
                  <a:moveTo>
                    <a:pt x="955470" y="295196"/>
                  </a:moveTo>
                  <a:cubicBezTo>
                    <a:pt x="959648" y="296335"/>
                    <a:pt x="964205" y="299373"/>
                    <a:pt x="968762" y="303930"/>
                  </a:cubicBezTo>
                  <a:cubicBezTo>
                    <a:pt x="977876" y="313044"/>
                    <a:pt x="971800" y="322159"/>
                    <a:pt x="962686" y="328235"/>
                  </a:cubicBezTo>
                  <a:cubicBezTo>
                    <a:pt x="956610" y="331273"/>
                    <a:pt x="944457" y="334311"/>
                    <a:pt x="938381" y="322159"/>
                  </a:cubicBezTo>
                  <a:cubicBezTo>
                    <a:pt x="932305" y="310006"/>
                    <a:pt x="935343" y="303930"/>
                    <a:pt x="944457" y="297854"/>
                  </a:cubicBezTo>
                  <a:cubicBezTo>
                    <a:pt x="947495" y="294816"/>
                    <a:pt x="951293" y="294056"/>
                    <a:pt x="955470" y="295196"/>
                  </a:cubicBezTo>
                  <a:close/>
                  <a:moveTo>
                    <a:pt x="1365608" y="283044"/>
                  </a:moveTo>
                  <a:cubicBezTo>
                    <a:pt x="1369786" y="284183"/>
                    <a:pt x="1374343" y="287221"/>
                    <a:pt x="1378900" y="291778"/>
                  </a:cubicBezTo>
                  <a:cubicBezTo>
                    <a:pt x="1388014" y="300892"/>
                    <a:pt x="1381938" y="310007"/>
                    <a:pt x="1372824" y="316083"/>
                  </a:cubicBezTo>
                  <a:cubicBezTo>
                    <a:pt x="1366748" y="319121"/>
                    <a:pt x="1354595" y="322159"/>
                    <a:pt x="1348519" y="310007"/>
                  </a:cubicBezTo>
                  <a:cubicBezTo>
                    <a:pt x="1342443" y="297854"/>
                    <a:pt x="1345481" y="291778"/>
                    <a:pt x="1354595" y="285702"/>
                  </a:cubicBezTo>
                  <a:cubicBezTo>
                    <a:pt x="1357633" y="282664"/>
                    <a:pt x="1361431" y="281904"/>
                    <a:pt x="1365608" y="283044"/>
                  </a:cubicBezTo>
                  <a:close/>
                  <a:moveTo>
                    <a:pt x="1979296" y="267854"/>
                  </a:moveTo>
                  <a:cubicBezTo>
                    <a:pt x="1983474" y="268993"/>
                    <a:pt x="1988031" y="272031"/>
                    <a:pt x="1992588" y="276588"/>
                  </a:cubicBezTo>
                  <a:cubicBezTo>
                    <a:pt x="2001702" y="285702"/>
                    <a:pt x="1995626" y="294817"/>
                    <a:pt x="1986512" y="300893"/>
                  </a:cubicBezTo>
                  <a:cubicBezTo>
                    <a:pt x="1980436" y="303931"/>
                    <a:pt x="1968283" y="306969"/>
                    <a:pt x="1962207" y="294817"/>
                  </a:cubicBezTo>
                  <a:cubicBezTo>
                    <a:pt x="1956131" y="279626"/>
                    <a:pt x="1959169" y="273550"/>
                    <a:pt x="1968283" y="270512"/>
                  </a:cubicBezTo>
                  <a:cubicBezTo>
                    <a:pt x="1971321" y="267474"/>
                    <a:pt x="1975119" y="266714"/>
                    <a:pt x="1979296" y="267854"/>
                  </a:cubicBezTo>
                  <a:close/>
                  <a:moveTo>
                    <a:pt x="1173830" y="266714"/>
                  </a:moveTo>
                  <a:cubicBezTo>
                    <a:pt x="1178387" y="267474"/>
                    <a:pt x="1182945" y="270512"/>
                    <a:pt x="1187502" y="276588"/>
                  </a:cubicBezTo>
                  <a:cubicBezTo>
                    <a:pt x="1196616" y="285702"/>
                    <a:pt x="1190540" y="294817"/>
                    <a:pt x="1181425" y="300893"/>
                  </a:cubicBezTo>
                  <a:cubicBezTo>
                    <a:pt x="1175349" y="303931"/>
                    <a:pt x="1163197" y="306969"/>
                    <a:pt x="1157121" y="294817"/>
                  </a:cubicBezTo>
                  <a:cubicBezTo>
                    <a:pt x="1151045" y="282664"/>
                    <a:pt x="1154083" y="273550"/>
                    <a:pt x="1160159" y="270512"/>
                  </a:cubicBezTo>
                  <a:cubicBezTo>
                    <a:pt x="1164716" y="267474"/>
                    <a:pt x="1169273" y="265955"/>
                    <a:pt x="1173830" y="266714"/>
                  </a:cubicBezTo>
                  <a:close/>
                  <a:moveTo>
                    <a:pt x="2167656" y="246587"/>
                  </a:moveTo>
                  <a:cubicBezTo>
                    <a:pt x="2171833" y="247726"/>
                    <a:pt x="2176391" y="250764"/>
                    <a:pt x="2180948" y="255321"/>
                  </a:cubicBezTo>
                  <a:cubicBezTo>
                    <a:pt x="2190062" y="264435"/>
                    <a:pt x="2183986" y="273550"/>
                    <a:pt x="2174872" y="279626"/>
                  </a:cubicBezTo>
                  <a:cubicBezTo>
                    <a:pt x="2168795" y="282664"/>
                    <a:pt x="2156643" y="285702"/>
                    <a:pt x="2150567" y="273550"/>
                  </a:cubicBezTo>
                  <a:cubicBezTo>
                    <a:pt x="2144491" y="258359"/>
                    <a:pt x="2147529" y="252283"/>
                    <a:pt x="2156643" y="249245"/>
                  </a:cubicBezTo>
                  <a:cubicBezTo>
                    <a:pt x="2159681" y="246207"/>
                    <a:pt x="2163479" y="245447"/>
                    <a:pt x="2167656" y="246587"/>
                  </a:cubicBezTo>
                  <a:close/>
                  <a:moveTo>
                    <a:pt x="2073477" y="240511"/>
                  </a:moveTo>
                  <a:cubicBezTo>
                    <a:pt x="2077654" y="241650"/>
                    <a:pt x="2082211" y="244688"/>
                    <a:pt x="2086768" y="249245"/>
                  </a:cubicBezTo>
                  <a:cubicBezTo>
                    <a:pt x="2095882" y="258359"/>
                    <a:pt x="2089806" y="267474"/>
                    <a:pt x="2080692" y="273550"/>
                  </a:cubicBezTo>
                  <a:cubicBezTo>
                    <a:pt x="2074616" y="276588"/>
                    <a:pt x="2062463" y="279626"/>
                    <a:pt x="2056387" y="267474"/>
                  </a:cubicBezTo>
                  <a:cubicBezTo>
                    <a:pt x="2050311" y="252283"/>
                    <a:pt x="2053349" y="246207"/>
                    <a:pt x="2062463" y="243169"/>
                  </a:cubicBezTo>
                  <a:cubicBezTo>
                    <a:pt x="2065502" y="240131"/>
                    <a:pt x="2069299" y="239371"/>
                    <a:pt x="2073477" y="240511"/>
                  </a:cubicBezTo>
                  <a:close/>
                  <a:moveTo>
                    <a:pt x="1505359" y="222283"/>
                  </a:moveTo>
                  <a:cubicBezTo>
                    <a:pt x="1509537" y="223422"/>
                    <a:pt x="1514094" y="226460"/>
                    <a:pt x="1518651" y="231017"/>
                  </a:cubicBezTo>
                  <a:cubicBezTo>
                    <a:pt x="1527765" y="240131"/>
                    <a:pt x="1521689" y="249246"/>
                    <a:pt x="1512575" y="255322"/>
                  </a:cubicBezTo>
                  <a:cubicBezTo>
                    <a:pt x="1506499" y="258360"/>
                    <a:pt x="1494346" y="261398"/>
                    <a:pt x="1488270" y="249246"/>
                  </a:cubicBezTo>
                  <a:cubicBezTo>
                    <a:pt x="1482194" y="234055"/>
                    <a:pt x="1485232" y="227979"/>
                    <a:pt x="1494346" y="224941"/>
                  </a:cubicBezTo>
                  <a:cubicBezTo>
                    <a:pt x="1497384" y="221903"/>
                    <a:pt x="1501182" y="221143"/>
                    <a:pt x="1505359" y="222283"/>
                  </a:cubicBezTo>
                  <a:close/>
                  <a:moveTo>
                    <a:pt x="1007117" y="222283"/>
                  </a:moveTo>
                  <a:cubicBezTo>
                    <a:pt x="1011295" y="223422"/>
                    <a:pt x="1015852" y="226460"/>
                    <a:pt x="1020409" y="231017"/>
                  </a:cubicBezTo>
                  <a:cubicBezTo>
                    <a:pt x="1029523" y="240131"/>
                    <a:pt x="1020409" y="252284"/>
                    <a:pt x="1014333" y="255322"/>
                  </a:cubicBezTo>
                  <a:cubicBezTo>
                    <a:pt x="1008257" y="258360"/>
                    <a:pt x="996104" y="261398"/>
                    <a:pt x="990028" y="249246"/>
                  </a:cubicBezTo>
                  <a:cubicBezTo>
                    <a:pt x="983952" y="237093"/>
                    <a:pt x="986990" y="231017"/>
                    <a:pt x="996104" y="224941"/>
                  </a:cubicBezTo>
                  <a:cubicBezTo>
                    <a:pt x="999142" y="221903"/>
                    <a:pt x="1002940" y="221143"/>
                    <a:pt x="1007117" y="222283"/>
                  </a:cubicBezTo>
                  <a:close/>
                  <a:moveTo>
                    <a:pt x="1298771" y="210131"/>
                  </a:moveTo>
                  <a:cubicBezTo>
                    <a:pt x="1302948" y="211270"/>
                    <a:pt x="1307506" y="214308"/>
                    <a:pt x="1312063" y="218865"/>
                  </a:cubicBezTo>
                  <a:cubicBezTo>
                    <a:pt x="1321177" y="227979"/>
                    <a:pt x="1312063" y="240132"/>
                    <a:pt x="1305987" y="243170"/>
                  </a:cubicBezTo>
                  <a:cubicBezTo>
                    <a:pt x="1299910" y="246208"/>
                    <a:pt x="1287758" y="249246"/>
                    <a:pt x="1281682" y="237094"/>
                  </a:cubicBezTo>
                  <a:cubicBezTo>
                    <a:pt x="1275606" y="224941"/>
                    <a:pt x="1275606" y="215827"/>
                    <a:pt x="1287758" y="212789"/>
                  </a:cubicBezTo>
                  <a:cubicBezTo>
                    <a:pt x="1290796" y="209751"/>
                    <a:pt x="1294594" y="208991"/>
                    <a:pt x="1298771" y="210131"/>
                  </a:cubicBezTo>
                  <a:close/>
                  <a:moveTo>
                    <a:pt x="1881700" y="207472"/>
                  </a:moveTo>
                  <a:cubicBezTo>
                    <a:pt x="1886257" y="208991"/>
                    <a:pt x="1890814" y="212789"/>
                    <a:pt x="1895371" y="218865"/>
                  </a:cubicBezTo>
                  <a:cubicBezTo>
                    <a:pt x="1904485" y="227979"/>
                    <a:pt x="1898409" y="237094"/>
                    <a:pt x="1889295" y="243170"/>
                  </a:cubicBezTo>
                  <a:cubicBezTo>
                    <a:pt x="1883218" y="246208"/>
                    <a:pt x="1871066" y="249246"/>
                    <a:pt x="1864990" y="237094"/>
                  </a:cubicBezTo>
                  <a:cubicBezTo>
                    <a:pt x="1858914" y="221903"/>
                    <a:pt x="1861952" y="215827"/>
                    <a:pt x="1868028" y="209751"/>
                  </a:cubicBezTo>
                  <a:cubicBezTo>
                    <a:pt x="1872585" y="206713"/>
                    <a:pt x="1877142" y="205953"/>
                    <a:pt x="1881700" y="207472"/>
                  </a:cubicBezTo>
                  <a:close/>
                  <a:moveTo>
                    <a:pt x="1657262" y="207093"/>
                  </a:moveTo>
                  <a:cubicBezTo>
                    <a:pt x="1661440" y="208232"/>
                    <a:pt x="1665997" y="211270"/>
                    <a:pt x="1670554" y="215827"/>
                  </a:cubicBezTo>
                  <a:cubicBezTo>
                    <a:pt x="1679668" y="224941"/>
                    <a:pt x="1673592" y="234056"/>
                    <a:pt x="1664478" y="240132"/>
                  </a:cubicBezTo>
                  <a:cubicBezTo>
                    <a:pt x="1655363" y="246208"/>
                    <a:pt x="1643211" y="249246"/>
                    <a:pt x="1637135" y="234056"/>
                  </a:cubicBezTo>
                  <a:cubicBezTo>
                    <a:pt x="1631059" y="221903"/>
                    <a:pt x="1634097" y="215827"/>
                    <a:pt x="1646249" y="209751"/>
                  </a:cubicBezTo>
                  <a:cubicBezTo>
                    <a:pt x="1649287" y="206713"/>
                    <a:pt x="1653085" y="205953"/>
                    <a:pt x="1657262" y="207093"/>
                  </a:cubicBezTo>
                  <a:close/>
                  <a:moveTo>
                    <a:pt x="1769671" y="201017"/>
                  </a:moveTo>
                  <a:cubicBezTo>
                    <a:pt x="1773848" y="202156"/>
                    <a:pt x="1778405" y="205194"/>
                    <a:pt x="1782962" y="209751"/>
                  </a:cubicBezTo>
                  <a:cubicBezTo>
                    <a:pt x="1792076" y="218865"/>
                    <a:pt x="1786000" y="227980"/>
                    <a:pt x="1776886" y="234056"/>
                  </a:cubicBezTo>
                  <a:cubicBezTo>
                    <a:pt x="1770810" y="240132"/>
                    <a:pt x="1758657" y="240132"/>
                    <a:pt x="1752581" y="227980"/>
                  </a:cubicBezTo>
                  <a:cubicBezTo>
                    <a:pt x="1746505" y="215827"/>
                    <a:pt x="1749543" y="209751"/>
                    <a:pt x="1758657" y="203675"/>
                  </a:cubicBezTo>
                  <a:cubicBezTo>
                    <a:pt x="1761696" y="200637"/>
                    <a:pt x="1765493" y="199877"/>
                    <a:pt x="1769671" y="201017"/>
                  </a:cubicBezTo>
                  <a:close/>
                  <a:moveTo>
                    <a:pt x="1089145" y="197978"/>
                  </a:moveTo>
                  <a:cubicBezTo>
                    <a:pt x="1093323" y="199117"/>
                    <a:pt x="1097880" y="202155"/>
                    <a:pt x="1102437" y="206712"/>
                  </a:cubicBezTo>
                  <a:cubicBezTo>
                    <a:pt x="1111551" y="215826"/>
                    <a:pt x="1105475" y="224941"/>
                    <a:pt x="1096361" y="231017"/>
                  </a:cubicBezTo>
                  <a:cubicBezTo>
                    <a:pt x="1090284" y="234055"/>
                    <a:pt x="1078132" y="237093"/>
                    <a:pt x="1072056" y="224941"/>
                  </a:cubicBezTo>
                  <a:cubicBezTo>
                    <a:pt x="1065980" y="212788"/>
                    <a:pt x="1069018" y="203674"/>
                    <a:pt x="1078132" y="200636"/>
                  </a:cubicBezTo>
                  <a:cubicBezTo>
                    <a:pt x="1081170" y="197598"/>
                    <a:pt x="1084968" y="196838"/>
                    <a:pt x="1089145" y="197978"/>
                  </a:cubicBezTo>
                  <a:close/>
                  <a:moveTo>
                    <a:pt x="1395989" y="161522"/>
                  </a:moveTo>
                  <a:cubicBezTo>
                    <a:pt x="1400167" y="162661"/>
                    <a:pt x="1404724" y="165699"/>
                    <a:pt x="1409281" y="170256"/>
                  </a:cubicBezTo>
                  <a:cubicBezTo>
                    <a:pt x="1418395" y="179370"/>
                    <a:pt x="1412319" y="188485"/>
                    <a:pt x="1403205" y="194561"/>
                  </a:cubicBezTo>
                  <a:cubicBezTo>
                    <a:pt x="1397129" y="197599"/>
                    <a:pt x="1384976" y="200637"/>
                    <a:pt x="1378900" y="188485"/>
                  </a:cubicBezTo>
                  <a:cubicBezTo>
                    <a:pt x="1372824" y="176332"/>
                    <a:pt x="1375862" y="170256"/>
                    <a:pt x="1384976" y="164180"/>
                  </a:cubicBezTo>
                  <a:cubicBezTo>
                    <a:pt x="1388014" y="161142"/>
                    <a:pt x="1391812" y="160382"/>
                    <a:pt x="1395989" y="161522"/>
                  </a:cubicBezTo>
                  <a:close/>
                  <a:moveTo>
                    <a:pt x="1967145" y="140255"/>
                  </a:moveTo>
                  <a:cubicBezTo>
                    <a:pt x="1971322" y="141394"/>
                    <a:pt x="1975879" y="144432"/>
                    <a:pt x="1980436" y="148989"/>
                  </a:cubicBezTo>
                  <a:cubicBezTo>
                    <a:pt x="1989550" y="158103"/>
                    <a:pt x="1983474" y="167218"/>
                    <a:pt x="1974360" y="173294"/>
                  </a:cubicBezTo>
                  <a:cubicBezTo>
                    <a:pt x="1968284" y="179370"/>
                    <a:pt x="1956131" y="182408"/>
                    <a:pt x="1950055" y="170256"/>
                  </a:cubicBezTo>
                  <a:cubicBezTo>
                    <a:pt x="1943979" y="155065"/>
                    <a:pt x="1947017" y="148989"/>
                    <a:pt x="1956131" y="142913"/>
                  </a:cubicBezTo>
                  <a:cubicBezTo>
                    <a:pt x="1959170" y="139875"/>
                    <a:pt x="1962967" y="139115"/>
                    <a:pt x="1967145" y="140255"/>
                  </a:cubicBezTo>
                  <a:close/>
                  <a:moveTo>
                    <a:pt x="1234971" y="131141"/>
                  </a:moveTo>
                  <a:cubicBezTo>
                    <a:pt x="1239149" y="132280"/>
                    <a:pt x="1243706" y="135318"/>
                    <a:pt x="1248263" y="139875"/>
                  </a:cubicBezTo>
                  <a:cubicBezTo>
                    <a:pt x="1257377" y="148989"/>
                    <a:pt x="1251301" y="158104"/>
                    <a:pt x="1242187" y="164180"/>
                  </a:cubicBezTo>
                  <a:cubicBezTo>
                    <a:pt x="1236111" y="167218"/>
                    <a:pt x="1223958" y="170256"/>
                    <a:pt x="1217882" y="158104"/>
                  </a:cubicBezTo>
                  <a:cubicBezTo>
                    <a:pt x="1211806" y="142913"/>
                    <a:pt x="1214844" y="136837"/>
                    <a:pt x="1223958" y="133799"/>
                  </a:cubicBezTo>
                  <a:cubicBezTo>
                    <a:pt x="1226996" y="130761"/>
                    <a:pt x="1230794" y="130001"/>
                    <a:pt x="1234971" y="131141"/>
                  </a:cubicBezTo>
                  <a:close/>
                  <a:moveTo>
                    <a:pt x="1149906" y="131141"/>
                  </a:moveTo>
                  <a:cubicBezTo>
                    <a:pt x="1154084" y="132280"/>
                    <a:pt x="1158641" y="135318"/>
                    <a:pt x="1163198" y="139875"/>
                  </a:cubicBezTo>
                  <a:cubicBezTo>
                    <a:pt x="1172312" y="148989"/>
                    <a:pt x="1166236" y="158104"/>
                    <a:pt x="1157122" y="164180"/>
                  </a:cubicBezTo>
                  <a:cubicBezTo>
                    <a:pt x="1151045" y="167218"/>
                    <a:pt x="1138893" y="170256"/>
                    <a:pt x="1132817" y="158104"/>
                  </a:cubicBezTo>
                  <a:cubicBezTo>
                    <a:pt x="1126741" y="145951"/>
                    <a:pt x="1129779" y="139875"/>
                    <a:pt x="1138893" y="133799"/>
                  </a:cubicBezTo>
                  <a:cubicBezTo>
                    <a:pt x="1141931" y="130761"/>
                    <a:pt x="1145729" y="130001"/>
                    <a:pt x="1149906" y="131141"/>
                  </a:cubicBezTo>
                  <a:close/>
                  <a:moveTo>
                    <a:pt x="2064362" y="128103"/>
                  </a:moveTo>
                  <a:cubicBezTo>
                    <a:pt x="2068540" y="129242"/>
                    <a:pt x="2073097" y="132280"/>
                    <a:pt x="2077654" y="136837"/>
                  </a:cubicBezTo>
                  <a:cubicBezTo>
                    <a:pt x="2086768" y="145951"/>
                    <a:pt x="2080692" y="155066"/>
                    <a:pt x="2071578" y="161142"/>
                  </a:cubicBezTo>
                  <a:cubicBezTo>
                    <a:pt x="2065501" y="164180"/>
                    <a:pt x="2053349" y="167218"/>
                    <a:pt x="2047273" y="155066"/>
                  </a:cubicBezTo>
                  <a:cubicBezTo>
                    <a:pt x="2041197" y="139875"/>
                    <a:pt x="2044235" y="133799"/>
                    <a:pt x="2053349" y="130761"/>
                  </a:cubicBezTo>
                  <a:cubicBezTo>
                    <a:pt x="2056387" y="127723"/>
                    <a:pt x="2060185" y="126963"/>
                    <a:pt x="2064362" y="128103"/>
                  </a:cubicBezTo>
                  <a:close/>
                  <a:moveTo>
                    <a:pt x="1496245" y="120887"/>
                  </a:moveTo>
                  <a:cubicBezTo>
                    <a:pt x="1500423" y="121647"/>
                    <a:pt x="1504980" y="124685"/>
                    <a:pt x="1509537" y="130761"/>
                  </a:cubicBezTo>
                  <a:cubicBezTo>
                    <a:pt x="1518651" y="139875"/>
                    <a:pt x="1512575" y="148990"/>
                    <a:pt x="1503461" y="155066"/>
                  </a:cubicBezTo>
                  <a:cubicBezTo>
                    <a:pt x="1497385" y="158104"/>
                    <a:pt x="1485232" y="161142"/>
                    <a:pt x="1479156" y="148990"/>
                  </a:cubicBezTo>
                  <a:cubicBezTo>
                    <a:pt x="1473080" y="136837"/>
                    <a:pt x="1476118" y="130761"/>
                    <a:pt x="1485232" y="124685"/>
                  </a:cubicBezTo>
                  <a:cubicBezTo>
                    <a:pt x="1488270" y="121647"/>
                    <a:pt x="1492068" y="120128"/>
                    <a:pt x="1496245" y="120887"/>
                  </a:cubicBezTo>
                  <a:close/>
                  <a:moveTo>
                    <a:pt x="1599539" y="112913"/>
                  </a:moveTo>
                  <a:cubicBezTo>
                    <a:pt x="1603716" y="114052"/>
                    <a:pt x="1608274" y="117090"/>
                    <a:pt x="1612831" y="121647"/>
                  </a:cubicBezTo>
                  <a:cubicBezTo>
                    <a:pt x="1621945" y="130761"/>
                    <a:pt x="1615869" y="139876"/>
                    <a:pt x="1606754" y="145952"/>
                  </a:cubicBezTo>
                  <a:cubicBezTo>
                    <a:pt x="1600678" y="148990"/>
                    <a:pt x="1588526" y="152028"/>
                    <a:pt x="1582450" y="139876"/>
                  </a:cubicBezTo>
                  <a:cubicBezTo>
                    <a:pt x="1579412" y="127723"/>
                    <a:pt x="1579412" y="121647"/>
                    <a:pt x="1588526" y="115571"/>
                  </a:cubicBezTo>
                  <a:cubicBezTo>
                    <a:pt x="1591564" y="112533"/>
                    <a:pt x="1595362" y="111773"/>
                    <a:pt x="1599539" y="112913"/>
                  </a:cubicBezTo>
                  <a:close/>
                  <a:moveTo>
                    <a:pt x="1836508" y="109875"/>
                  </a:moveTo>
                  <a:cubicBezTo>
                    <a:pt x="1840686" y="111014"/>
                    <a:pt x="1845243" y="114052"/>
                    <a:pt x="1849800" y="118609"/>
                  </a:cubicBezTo>
                  <a:cubicBezTo>
                    <a:pt x="1858914" y="127723"/>
                    <a:pt x="1852838" y="136838"/>
                    <a:pt x="1843724" y="142914"/>
                  </a:cubicBezTo>
                  <a:cubicBezTo>
                    <a:pt x="1837647" y="145952"/>
                    <a:pt x="1825495" y="148990"/>
                    <a:pt x="1819419" y="136838"/>
                  </a:cubicBezTo>
                  <a:cubicBezTo>
                    <a:pt x="1813343" y="124685"/>
                    <a:pt x="1816381" y="118609"/>
                    <a:pt x="1825495" y="112533"/>
                  </a:cubicBezTo>
                  <a:cubicBezTo>
                    <a:pt x="1828533" y="109495"/>
                    <a:pt x="1832331" y="108735"/>
                    <a:pt x="1836508" y="109875"/>
                  </a:cubicBezTo>
                  <a:close/>
                  <a:moveTo>
                    <a:pt x="1708529" y="106837"/>
                  </a:moveTo>
                  <a:cubicBezTo>
                    <a:pt x="1713086" y="107976"/>
                    <a:pt x="1717644" y="111014"/>
                    <a:pt x="1722201" y="115571"/>
                  </a:cubicBezTo>
                  <a:cubicBezTo>
                    <a:pt x="1731315" y="124685"/>
                    <a:pt x="1725239" y="133800"/>
                    <a:pt x="1716124" y="139876"/>
                  </a:cubicBezTo>
                  <a:cubicBezTo>
                    <a:pt x="1710048" y="142914"/>
                    <a:pt x="1697896" y="145952"/>
                    <a:pt x="1691820" y="133800"/>
                  </a:cubicBezTo>
                  <a:cubicBezTo>
                    <a:pt x="1685744" y="121647"/>
                    <a:pt x="1688782" y="112533"/>
                    <a:pt x="1694858" y="109495"/>
                  </a:cubicBezTo>
                  <a:cubicBezTo>
                    <a:pt x="1699415" y="106457"/>
                    <a:pt x="1703972" y="105697"/>
                    <a:pt x="1708529" y="106837"/>
                  </a:cubicBezTo>
                  <a:close/>
                  <a:moveTo>
                    <a:pt x="1301429" y="60126"/>
                  </a:moveTo>
                  <a:cubicBezTo>
                    <a:pt x="1305986" y="60886"/>
                    <a:pt x="1310544" y="63924"/>
                    <a:pt x="1315101" y="70000"/>
                  </a:cubicBezTo>
                  <a:cubicBezTo>
                    <a:pt x="1324215" y="79114"/>
                    <a:pt x="1318139" y="88229"/>
                    <a:pt x="1309024" y="94305"/>
                  </a:cubicBezTo>
                  <a:cubicBezTo>
                    <a:pt x="1302948" y="97343"/>
                    <a:pt x="1290796" y="100381"/>
                    <a:pt x="1284720" y="88229"/>
                  </a:cubicBezTo>
                  <a:cubicBezTo>
                    <a:pt x="1278644" y="76076"/>
                    <a:pt x="1281682" y="70000"/>
                    <a:pt x="1287758" y="63924"/>
                  </a:cubicBezTo>
                  <a:cubicBezTo>
                    <a:pt x="1292315" y="60886"/>
                    <a:pt x="1296872" y="59367"/>
                    <a:pt x="1301429" y="60126"/>
                  </a:cubicBezTo>
                  <a:close/>
                  <a:moveTo>
                    <a:pt x="1930687" y="49113"/>
                  </a:moveTo>
                  <a:cubicBezTo>
                    <a:pt x="1934865" y="50252"/>
                    <a:pt x="1939422" y="53290"/>
                    <a:pt x="1943979" y="57847"/>
                  </a:cubicBezTo>
                  <a:cubicBezTo>
                    <a:pt x="1953093" y="66961"/>
                    <a:pt x="1943979" y="79114"/>
                    <a:pt x="1937903" y="82152"/>
                  </a:cubicBezTo>
                  <a:cubicBezTo>
                    <a:pt x="1931827" y="85190"/>
                    <a:pt x="1919674" y="88228"/>
                    <a:pt x="1913598" y="76076"/>
                  </a:cubicBezTo>
                  <a:cubicBezTo>
                    <a:pt x="1907522" y="60885"/>
                    <a:pt x="1910560" y="54809"/>
                    <a:pt x="1919674" y="51771"/>
                  </a:cubicBezTo>
                  <a:cubicBezTo>
                    <a:pt x="1922712" y="48733"/>
                    <a:pt x="1926510" y="47973"/>
                    <a:pt x="1930687" y="49113"/>
                  </a:cubicBezTo>
                  <a:close/>
                  <a:moveTo>
                    <a:pt x="1402065" y="43037"/>
                  </a:moveTo>
                  <a:cubicBezTo>
                    <a:pt x="1406243" y="44176"/>
                    <a:pt x="1410800" y="47214"/>
                    <a:pt x="1415357" y="51771"/>
                  </a:cubicBezTo>
                  <a:cubicBezTo>
                    <a:pt x="1424471" y="60885"/>
                    <a:pt x="1418395" y="70000"/>
                    <a:pt x="1409281" y="76076"/>
                  </a:cubicBezTo>
                  <a:cubicBezTo>
                    <a:pt x="1403205" y="79114"/>
                    <a:pt x="1391052" y="82152"/>
                    <a:pt x="1384976" y="70000"/>
                  </a:cubicBezTo>
                  <a:cubicBezTo>
                    <a:pt x="1378900" y="54809"/>
                    <a:pt x="1381938" y="48733"/>
                    <a:pt x="1391052" y="45695"/>
                  </a:cubicBezTo>
                  <a:cubicBezTo>
                    <a:pt x="1394090" y="42657"/>
                    <a:pt x="1397888" y="41897"/>
                    <a:pt x="1402065" y="43037"/>
                  </a:cubicBezTo>
                  <a:close/>
                  <a:moveTo>
                    <a:pt x="1806127" y="15695"/>
                  </a:moveTo>
                  <a:cubicBezTo>
                    <a:pt x="1810305" y="16834"/>
                    <a:pt x="1814862" y="19872"/>
                    <a:pt x="1819419" y="24429"/>
                  </a:cubicBezTo>
                  <a:cubicBezTo>
                    <a:pt x="1828533" y="33543"/>
                    <a:pt x="1819419" y="45696"/>
                    <a:pt x="1813343" y="48734"/>
                  </a:cubicBezTo>
                  <a:cubicBezTo>
                    <a:pt x="1807266" y="51772"/>
                    <a:pt x="1795114" y="54810"/>
                    <a:pt x="1789038" y="42658"/>
                  </a:cubicBezTo>
                  <a:cubicBezTo>
                    <a:pt x="1782962" y="30505"/>
                    <a:pt x="1786000" y="24429"/>
                    <a:pt x="1795114" y="18353"/>
                  </a:cubicBezTo>
                  <a:cubicBezTo>
                    <a:pt x="1798152" y="15315"/>
                    <a:pt x="1801950" y="14555"/>
                    <a:pt x="1806127" y="15695"/>
                  </a:cubicBezTo>
                  <a:close/>
                  <a:moveTo>
                    <a:pt x="1499283" y="9619"/>
                  </a:moveTo>
                  <a:cubicBezTo>
                    <a:pt x="1503461" y="10758"/>
                    <a:pt x="1508018" y="13796"/>
                    <a:pt x="1512575" y="18353"/>
                  </a:cubicBezTo>
                  <a:cubicBezTo>
                    <a:pt x="1521689" y="27467"/>
                    <a:pt x="1512575" y="42658"/>
                    <a:pt x="1506499" y="45696"/>
                  </a:cubicBezTo>
                  <a:cubicBezTo>
                    <a:pt x="1500422" y="48734"/>
                    <a:pt x="1488270" y="51772"/>
                    <a:pt x="1482194" y="39620"/>
                  </a:cubicBezTo>
                  <a:cubicBezTo>
                    <a:pt x="1476118" y="24429"/>
                    <a:pt x="1476118" y="18353"/>
                    <a:pt x="1488270" y="12277"/>
                  </a:cubicBezTo>
                  <a:cubicBezTo>
                    <a:pt x="1491308" y="9239"/>
                    <a:pt x="1495106" y="8479"/>
                    <a:pt x="1499283" y="9619"/>
                  </a:cubicBezTo>
                  <a:close/>
                  <a:moveTo>
                    <a:pt x="1699795" y="3543"/>
                  </a:moveTo>
                  <a:cubicBezTo>
                    <a:pt x="1703973" y="4682"/>
                    <a:pt x="1708530" y="7720"/>
                    <a:pt x="1713087" y="12277"/>
                  </a:cubicBezTo>
                  <a:cubicBezTo>
                    <a:pt x="1722201" y="21391"/>
                    <a:pt x="1716125" y="30506"/>
                    <a:pt x="1707011" y="36582"/>
                  </a:cubicBezTo>
                  <a:cubicBezTo>
                    <a:pt x="1700934" y="39620"/>
                    <a:pt x="1688782" y="42658"/>
                    <a:pt x="1682706" y="30506"/>
                  </a:cubicBezTo>
                  <a:cubicBezTo>
                    <a:pt x="1676630" y="15315"/>
                    <a:pt x="1679668" y="9239"/>
                    <a:pt x="1688782" y="6201"/>
                  </a:cubicBezTo>
                  <a:cubicBezTo>
                    <a:pt x="1691820" y="3163"/>
                    <a:pt x="1695618" y="2403"/>
                    <a:pt x="1699795" y="3543"/>
                  </a:cubicBezTo>
                  <a:close/>
                  <a:moveTo>
                    <a:pt x="1599539" y="504"/>
                  </a:moveTo>
                  <a:cubicBezTo>
                    <a:pt x="1603716" y="1643"/>
                    <a:pt x="1608274" y="4681"/>
                    <a:pt x="1612831" y="9238"/>
                  </a:cubicBezTo>
                  <a:cubicBezTo>
                    <a:pt x="1621945" y="18352"/>
                    <a:pt x="1615869" y="27467"/>
                    <a:pt x="1606754" y="33543"/>
                  </a:cubicBezTo>
                  <a:cubicBezTo>
                    <a:pt x="1600678" y="36581"/>
                    <a:pt x="1588526" y="39619"/>
                    <a:pt x="1582450" y="27467"/>
                  </a:cubicBezTo>
                  <a:cubicBezTo>
                    <a:pt x="1579412" y="12276"/>
                    <a:pt x="1579412" y="6200"/>
                    <a:pt x="1588526" y="3162"/>
                  </a:cubicBezTo>
                  <a:cubicBezTo>
                    <a:pt x="1591564" y="124"/>
                    <a:pt x="1595362" y="-636"/>
                    <a:pt x="1599539" y="504"/>
                  </a:cubicBezTo>
                  <a:close/>
                </a:path>
              </a:pathLst>
            </a:custGeom>
            <a:solidFill>
              <a:schemeClr val="lt1">
                <a:alpha val="29803"/>
              </a:schemeClr>
            </a:solidFill>
            <a:ln>
              <a:noFill/>
            </a:ln>
          </p:spPr>
          <p:txBody>
            <a:bodyPr spcFirstLastPara="1" wrap="square" lIns="91433" tIns="45700" rIns="91433" bIns="45700" anchor="ctr" anchorCtr="0">
              <a:noAutofit/>
            </a:bodyPr>
            <a:lstStyle/>
            <a:p>
              <a:pPr algn="ctr"/>
              <a:endParaRPr sz="1867">
                <a:solidFill>
                  <a:schemeClr val="lt1"/>
                </a:solidFill>
                <a:latin typeface="Calibri"/>
                <a:ea typeface="Calibri"/>
                <a:cs typeface="Calibri"/>
                <a:sym typeface="Calibri"/>
              </a:endParaRPr>
            </a:p>
          </p:txBody>
        </p:sp>
        <p:sp>
          <p:nvSpPr>
            <p:cNvPr id="164" name="Google Shape;164;p29"/>
            <p:cNvSpPr/>
            <p:nvPr/>
          </p:nvSpPr>
          <p:spPr>
            <a:xfrm>
              <a:off x="3474720" y="0"/>
              <a:ext cx="6177282" cy="1778750"/>
            </a:xfrm>
            <a:custGeom>
              <a:avLst/>
              <a:gdLst/>
              <a:ahLst/>
              <a:cxnLst/>
              <a:rect l="l" t="t" r="r" b="b"/>
              <a:pathLst>
                <a:path w="6386648" h="1849426" extrusionOk="0">
                  <a:moveTo>
                    <a:pt x="4421987" y="1813377"/>
                  </a:moveTo>
                  <a:cubicBezTo>
                    <a:pt x="4431942" y="1813377"/>
                    <a:pt x="4440012" y="1821446"/>
                    <a:pt x="4440012" y="1831401"/>
                  </a:cubicBezTo>
                  <a:cubicBezTo>
                    <a:pt x="4440012" y="1841356"/>
                    <a:pt x="4431942" y="1849426"/>
                    <a:pt x="4421987" y="1849426"/>
                  </a:cubicBezTo>
                  <a:cubicBezTo>
                    <a:pt x="4412032" y="1849426"/>
                    <a:pt x="4403963" y="1841356"/>
                    <a:pt x="4403963" y="1831401"/>
                  </a:cubicBezTo>
                  <a:cubicBezTo>
                    <a:pt x="4403963" y="1821446"/>
                    <a:pt x="4412032" y="1813377"/>
                    <a:pt x="4421987" y="1813377"/>
                  </a:cubicBezTo>
                  <a:close/>
                  <a:moveTo>
                    <a:pt x="4235735" y="1807369"/>
                  </a:moveTo>
                  <a:cubicBezTo>
                    <a:pt x="4245690" y="1807369"/>
                    <a:pt x="4253760" y="1815439"/>
                    <a:pt x="4253760" y="1825393"/>
                  </a:cubicBezTo>
                  <a:cubicBezTo>
                    <a:pt x="4253760" y="1835348"/>
                    <a:pt x="4245690" y="1843418"/>
                    <a:pt x="4235735" y="1843418"/>
                  </a:cubicBezTo>
                  <a:cubicBezTo>
                    <a:pt x="4225780" y="1843418"/>
                    <a:pt x="4217711" y="1835348"/>
                    <a:pt x="4217711" y="1825393"/>
                  </a:cubicBezTo>
                  <a:cubicBezTo>
                    <a:pt x="4217711" y="1815439"/>
                    <a:pt x="4225780" y="1807369"/>
                    <a:pt x="4235735" y="1807369"/>
                  </a:cubicBezTo>
                  <a:close/>
                  <a:moveTo>
                    <a:pt x="4566182" y="1795353"/>
                  </a:moveTo>
                  <a:cubicBezTo>
                    <a:pt x="4576137" y="1795353"/>
                    <a:pt x="4584207" y="1803423"/>
                    <a:pt x="4584207" y="1813377"/>
                  </a:cubicBezTo>
                  <a:cubicBezTo>
                    <a:pt x="4584207" y="1823332"/>
                    <a:pt x="4576137" y="1831402"/>
                    <a:pt x="4566182" y="1831402"/>
                  </a:cubicBezTo>
                  <a:cubicBezTo>
                    <a:pt x="4556227" y="1831402"/>
                    <a:pt x="4548158" y="1823332"/>
                    <a:pt x="4548158" y="1813377"/>
                  </a:cubicBezTo>
                  <a:cubicBezTo>
                    <a:pt x="4548158" y="1803423"/>
                    <a:pt x="4556227" y="1795353"/>
                    <a:pt x="4566182" y="1795353"/>
                  </a:cubicBezTo>
                  <a:close/>
                  <a:moveTo>
                    <a:pt x="4698361" y="1777329"/>
                  </a:moveTo>
                  <a:cubicBezTo>
                    <a:pt x="4708316" y="1777329"/>
                    <a:pt x="4716386" y="1785399"/>
                    <a:pt x="4716386" y="1795353"/>
                  </a:cubicBezTo>
                  <a:cubicBezTo>
                    <a:pt x="4716386" y="1805308"/>
                    <a:pt x="4708316" y="1813378"/>
                    <a:pt x="4698361" y="1813378"/>
                  </a:cubicBezTo>
                  <a:cubicBezTo>
                    <a:pt x="4688406" y="1813378"/>
                    <a:pt x="4680336" y="1805308"/>
                    <a:pt x="4680336" y="1795353"/>
                  </a:cubicBezTo>
                  <a:cubicBezTo>
                    <a:pt x="4680336" y="1785399"/>
                    <a:pt x="4688406" y="1777329"/>
                    <a:pt x="4698361" y="1777329"/>
                  </a:cubicBezTo>
                  <a:close/>
                  <a:moveTo>
                    <a:pt x="4085531" y="1759304"/>
                  </a:moveTo>
                  <a:cubicBezTo>
                    <a:pt x="4095486" y="1759304"/>
                    <a:pt x="4103556" y="1767374"/>
                    <a:pt x="4103556" y="1777329"/>
                  </a:cubicBezTo>
                  <a:cubicBezTo>
                    <a:pt x="4103556" y="1787283"/>
                    <a:pt x="4095486" y="1795353"/>
                    <a:pt x="4085531" y="1795353"/>
                  </a:cubicBezTo>
                  <a:cubicBezTo>
                    <a:pt x="4075576" y="1795353"/>
                    <a:pt x="4067507" y="1787283"/>
                    <a:pt x="4067507" y="1777329"/>
                  </a:cubicBezTo>
                  <a:cubicBezTo>
                    <a:pt x="4067507" y="1767374"/>
                    <a:pt x="4075576" y="1759304"/>
                    <a:pt x="4085531" y="1759304"/>
                  </a:cubicBezTo>
                  <a:close/>
                  <a:moveTo>
                    <a:pt x="4301824" y="1723255"/>
                  </a:moveTo>
                  <a:cubicBezTo>
                    <a:pt x="4311779" y="1723255"/>
                    <a:pt x="4319849" y="1731324"/>
                    <a:pt x="4319849" y="1741279"/>
                  </a:cubicBezTo>
                  <a:cubicBezTo>
                    <a:pt x="4319849" y="1751234"/>
                    <a:pt x="4311779" y="1759304"/>
                    <a:pt x="4301824" y="1759304"/>
                  </a:cubicBezTo>
                  <a:cubicBezTo>
                    <a:pt x="4291869" y="1759304"/>
                    <a:pt x="4283800" y="1751234"/>
                    <a:pt x="4283800" y="1741279"/>
                  </a:cubicBezTo>
                  <a:cubicBezTo>
                    <a:pt x="4283800" y="1731324"/>
                    <a:pt x="4291869" y="1723255"/>
                    <a:pt x="4301824" y="1723255"/>
                  </a:cubicBezTo>
                  <a:close/>
                  <a:moveTo>
                    <a:pt x="4440011" y="1717247"/>
                  </a:moveTo>
                  <a:cubicBezTo>
                    <a:pt x="4449966" y="1717247"/>
                    <a:pt x="4458036" y="1725317"/>
                    <a:pt x="4458036" y="1735271"/>
                  </a:cubicBezTo>
                  <a:cubicBezTo>
                    <a:pt x="4458036" y="1745226"/>
                    <a:pt x="4449966" y="1753296"/>
                    <a:pt x="4440011" y="1753296"/>
                  </a:cubicBezTo>
                  <a:cubicBezTo>
                    <a:pt x="4430057" y="1753296"/>
                    <a:pt x="4421987" y="1745226"/>
                    <a:pt x="4421987" y="1735271"/>
                  </a:cubicBezTo>
                  <a:cubicBezTo>
                    <a:pt x="4421987" y="1725317"/>
                    <a:pt x="4430057" y="1717247"/>
                    <a:pt x="4440011" y="1717247"/>
                  </a:cubicBezTo>
                  <a:close/>
                  <a:moveTo>
                    <a:pt x="3965369" y="1711239"/>
                  </a:moveTo>
                  <a:cubicBezTo>
                    <a:pt x="3975324" y="1711239"/>
                    <a:pt x="3983394" y="1719309"/>
                    <a:pt x="3983394" y="1729263"/>
                  </a:cubicBezTo>
                  <a:cubicBezTo>
                    <a:pt x="3983394" y="1739218"/>
                    <a:pt x="3975324" y="1747288"/>
                    <a:pt x="3965369" y="1747288"/>
                  </a:cubicBezTo>
                  <a:cubicBezTo>
                    <a:pt x="3955414" y="1747288"/>
                    <a:pt x="3947345" y="1739218"/>
                    <a:pt x="3947345" y="1729263"/>
                  </a:cubicBezTo>
                  <a:cubicBezTo>
                    <a:pt x="3947345" y="1719309"/>
                    <a:pt x="3955414" y="1711239"/>
                    <a:pt x="3965369" y="1711239"/>
                  </a:cubicBezTo>
                  <a:close/>
                  <a:moveTo>
                    <a:pt x="4836548" y="1705231"/>
                  </a:moveTo>
                  <a:cubicBezTo>
                    <a:pt x="4846503" y="1705231"/>
                    <a:pt x="4854573" y="1713301"/>
                    <a:pt x="4854573" y="1723255"/>
                  </a:cubicBezTo>
                  <a:cubicBezTo>
                    <a:pt x="4854573" y="1733210"/>
                    <a:pt x="4846503" y="1741280"/>
                    <a:pt x="4836548" y="1741280"/>
                  </a:cubicBezTo>
                  <a:cubicBezTo>
                    <a:pt x="4826593" y="1741280"/>
                    <a:pt x="4818524" y="1733210"/>
                    <a:pt x="4818524" y="1723255"/>
                  </a:cubicBezTo>
                  <a:cubicBezTo>
                    <a:pt x="4818524" y="1713301"/>
                    <a:pt x="4826593" y="1705231"/>
                    <a:pt x="4836548" y="1705231"/>
                  </a:cubicBezTo>
                  <a:close/>
                  <a:moveTo>
                    <a:pt x="4175653" y="1681198"/>
                  </a:moveTo>
                  <a:cubicBezTo>
                    <a:pt x="4185608" y="1681198"/>
                    <a:pt x="4193678" y="1689268"/>
                    <a:pt x="4193678" y="1699222"/>
                  </a:cubicBezTo>
                  <a:cubicBezTo>
                    <a:pt x="4193678" y="1709177"/>
                    <a:pt x="4185608" y="1717247"/>
                    <a:pt x="4175653" y="1717247"/>
                  </a:cubicBezTo>
                  <a:cubicBezTo>
                    <a:pt x="4165698" y="1717247"/>
                    <a:pt x="4157629" y="1709177"/>
                    <a:pt x="4157629" y="1699222"/>
                  </a:cubicBezTo>
                  <a:cubicBezTo>
                    <a:pt x="4157629" y="1689268"/>
                    <a:pt x="4165698" y="1681198"/>
                    <a:pt x="4175653" y="1681198"/>
                  </a:cubicBezTo>
                  <a:close/>
                  <a:moveTo>
                    <a:pt x="4602231" y="1675190"/>
                  </a:moveTo>
                  <a:cubicBezTo>
                    <a:pt x="4612186" y="1675190"/>
                    <a:pt x="4620256" y="1683260"/>
                    <a:pt x="4620256" y="1693214"/>
                  </a:cubicBezTo>
                  <a:cubicBezTo>
                    <a:pt x="4620256" y="1703169"/>
                    <a:pt x="4612186" y="1711239"/>
                    <a:pt x="4602231" y="1711239"/>
                  </a:cubicBezTo>
                  <a:cubicBezTo>
                    <a:pt x="4592276" y="1711239"/>
                    <a:pt x="4584207" y="1703169"/>
                    <a:pt x="4584207" y="1693214"/>
                  </a:cubicBezTo>
                  <a:cubicBezTo>
                    <a:pt x="4584207" y="1683260"/>
                    <a:pt x="4592276" y="1675190"/>
                    <a:pt x="4602231" y="1675190"/>
                  </a:cubicBezTo>
                  <a:close/>
                  <a:moveTo>
                    <a:pt x="4734410" y="1663174"/>
                  </a:moveTo>
                  <a:cubicBezTo>
                    <a:pt x="4744365" y="1663174"/>
                    <a:pt x="4752435" y="1671243"/>
                    <a:pt x="4752435" y="1681198"/>
                  </a:cubicBezTo>
                  <a:cubicBezTo>
                    <a:pt x="4752435" y="1691153"/>
                    <a:pt x="4744365" y="1699223"/>
                    <a:pt x="4734410" y="1699223"/>
                  </a:cubicBezTo>
                  <a:cubicBezTo>
                    <a:pt x="4724456" y="1699223"/>
                    <a:pt x="4716386" y="1691153"/>
                    <a:pt x="4716386" y="1681198"/>
                  </a:cubicBezTo>
                  <a:cubicBezTo>
                    <a:pt x="4716386" y="1671243"/>
                    <a:pt x="4724456" y="1663174"/>
                    <a:pt x="4734410" y="1663174"/>
                  </a:cubicBezTo>
                  <a:close/>
                  <a:moveTo>
                    <a:pt x="3851214" y="1663174"/>
                  </a:moveTo>
                  <a:cubicBezTo>
                    <a:pt x="3861169" y="1663174"/>
                    <a:pt x="3869239" y="1671243"/>
                    <a:pt x="3869239" y="1681198"/>
                  </a:cubicBezTo>
                  <a:cubicBezTo>
                    <a:pt x="3869239" y="1691153"/>
                    <a:pt x="3861169" y="1699223"/>
                    <a:pt x="3851214" y="1699223"/>
                  </a:cubicBezTo>
                  <a:cubicBezTo>
                    <a:pt x="3841259" y="1699223"/>
                    <a:pt x="3833190" y="1691153"/>
                    <a:pt x="3833190" y="1681198"/>
                  </a:cubicBezTo>
                  <a:cubicBezTo>
                    <a:pt x="3833190" y="1671243"/>
                    <a:pt x="3841259" y="1663174"/>
                    <a:pt x="3851214" y="1663174"/>
                  </a:cubicBezTo>
                  <a:close/>
                  <a:moveTo>
                    <a:pt x="4061499" y="1627125"/>
                  </a:moveTo>
                  <a:cubicBezTo>
                    <a:pt x="4071454" y="1627125"/>
                    <a:pt x="4079524" y="1635195"/>
                    <a:pt x="4079524" y="1645149"/>
                  </a:cubicBezTo>
                  <a:cubicBezTo>
                    <a:pt x="4079524" y="1655104"/>
                    <a:pt x="4071454" y="1663174"/>
                    <a:pt x="4061499" y="1663174"/>
                  </a:cubicBezTo>
                  <a:cubicBezTo>
                    <a:pt x="4051544" y="1663174"/>
                    <a:pt x="4043475" y="1655104"/>
                    <a:pt x="4043475" y="1645149"/>
                  </a:cubicBezTo>
                  <a:cubicBezTo>
                    <a:pt x="4043475" y="1635195"/>
                    <a:pt x="4051544" y="1627125"/>
                    <a:pt x="4061499" y="1627125"/>
                  </a:cubicBezTo>
                  <a:close/>
                  <a:moveTo>
                    <a:pt x="4482068" y="1621117"/>
                  </a:moveTo>
                  <a:cubicBezTo>
                    <a:pt x="4492023" y="1621117"/>
                    <a:pt x="4500093" y="1629187"/>
                    <a:pt x="4500093" y="1639141"/>
                  </a:cubicBezTo>
                  <a:cubicBezTo>
                    <a:pt x="4500093" y="1649096"/>
                    <a:pt x="4492023" y="1657166"/>
                    <a:pt x="4482068" y="1657166"/>
                  </a:cubicBezTo>
                  <a:cubicBezTo>
                    <a:pt x="4472113" y="1657166"/>
                    <a:pt x="4464044" y="1649096"/>
                    <a:pt x="4464044" y="1639141"/>
                  </a:cubicBezTo>
                  <a:cubicBezTo>
                    <a:pt x="4464044" y="1629187"/>
                    <a:pt x="4472113" y="1621117"/>
                    <a:pt x="4482068" y="1621117"/>
                  </a:cubicBezTo>
                  <a:close/>
                  <a:moveTo>
                    <a:pt x="4926670" y="1615109"/>
                  </a:moveTo>
                  <a:cubicBezTo>
                    <a:pt x="4936625" y="1615109"/>
                    <a:pt x="4944695" y="1623179"/>
                    <a:pt x="4944695" y="1633133"/>
                  </a:cubicBezTo>
                  <a:cubicBezTo>
                    <a:pt x="4944695" y="1643088"/>
                    <a:pt x="4936625" y="1651158"/>
                    <a:pt x="4926670" y="1651158"/>
                  </a:cubicBezTo>
                  <a:cubicBezTo>
                    <a:pt x="4916715" y="1651158"/>
                    <a:pt x="4908646" y="1643088"/>
                    <a:pt x="4908646" y="1633133"/>
                  </a:cubicBezTo>
                  <a:cubicBezTo>
                    <a:pt x="4908646" y="1623179"/>
                    <a:pt x="4916715" y="1615109"/>
                    <a:pt x="4926670" y="1615109"/>
                  </a:cubicBezTo>
                  <a:close/>
                  <a:moveTo>
                    <a:pt x="3719035" y="1615109"/>
                  </a:moveTo>
                  <a:cubicBezTo>
                    <a:pt x="3728990" y="1615109"/>
                    <a:pt x="3737060" y="1623179"/>
                    <a:pt x="3737060" y="1633133"/>
                  </a:cubicBezTo>
                  <a:cubicBezTo>
                    <a:pt x="3737060" y="1643088"/>
                    <a:pt x="3728990" y="1651158"/>
                    <a:pt x="3719035" y="1651158"/>
                  </a:cubicBezTo>
                  <a:cubicBezTo>
                    <a:pt x="3709081" y="1651158"/>
                    <a:pt x="3701011" y="1643088"/>
                    <a:pt x="3701011" y="1633133"/>
                  </a:cubicBezTo>
                  <a:cubicBezTo>
                    <a:pt x="3701011" y="1623179"/>
                    <a:pt x="3709081" y="1615109"/>
                    <a:pt x="3719035" y="1615109"/>
                  </a:cubicBezTo>
                  <a:close/>
                  <a:moveTo>
                    <a:pt x="4343881" y="1603093"/>
                  </a:moveTo>
                  <a:cubicBezTo>
                    <a:pt x="4353836" y="1603093"/>
                    <a:pt x="4361906" y="1611162"/>
                    <a:pt x="4361906" y="1621117"/>
                  </a:cubicBezTo>
                  <a:cubicBezTo>
                    <a:pt x="4361906" y="1631072"/>
                    <a:pt x="4353836" y="1639142"/>
                    <a:pt x="4343881" y="1639142"/>
                  </a:cubicBezTo>
                  <a:cubicBezTo>
                    <a:pt x="4333927" y="1639142"/>
                    <a:pt x="4325857" y="1631072"/>
                    <a:pt x="4325857" y="1621117"/>
                  </a:cubicBezTo>
                  <a:cubicBezTo>
                    <a:pt x="4325857" y="1611162"/>
                    <a:pt x="4333927" y="1603093"/>
                    <a:pt x="4343881" y="1603093"/>
                  </a:cubicBezTo>
                  <a:close/>
                  <a:moveTo>
                    <a:pt x="4235735" y="1579060"/>
                  </a:moveTo>
                  <a:cubicBezTo>
                    <a:pt x="4245690" y="1579060"/>
                    <a:pt x="4253760" y="1587130"/>
                    <a:pt x="4253760" y="1597085"/>
                  </a:cubicBezTo>
                  <a:cubicBezTo>
                    <a:pt x="4253760" y="1607039"/>
                    <a:pt x="4245690" y="1615109"/>
                    <a:pt x="4235735" y="1615109"/>
                  </a:cubicBezTo>
                  <a:cubicBezTo>
                    <a:pt x="4225780" y="1615109"/>
                    <a:pt x="4217711" y="1607039"/>
                    <a:pt x="4217711" y="1597085"/>
                  </a:cubicBezTo>
                  <a:cubicBezTo>
                    <a:pt x="4217711" y="1587130"/>
                    <a:pt x="4225780" y="1579060"/>
                    <a:pt x="4235735" y="1579060"/>
                  </a:cubicBezTo>
                  <a:close/>
                  <a:moveTo>
                    <a:pt x="3941336" y="1573052"/>
                  </a:moveTo>
                  <a:cubicBezTo>
                    <a:pt x="3951291" y="1573052"/>
                    <a:pt x="3959361" y="1581121"/>
                    <a:pt x="3959361" y="1591076"/>
                  </a:cubicBezTo>
                  <a:cubicBezTo>
                    <a:pt x="3959361" y="1601031"/>
                    <a:pt x="3951291" y="1609101"/>
                    <a:pt x="3941336" y="1609101"/>
                  </a:cubicBezTo>
                  <a:cubicBezTo>
                    <a:pt x="3931381" y="1609101"/>
                    <a:pt x="3923312" y="1601031"/>
                    <a:pt x="3923312" y="1591076"/>
                  </a:cubicBezTo>
                  <a:cubicBezTo>
                    <a:pt x="3923312" y="1581121"/>
                    <a:pt x="3931381" y="1573052"/>
                    <a:pt x="3941336" y="1573052"/>
                  </a:cubicBezTo>
                  <a:close/>
                  <a:moveTo>
                    <a:pt x="1057431" y="1567044"/>
                  </a:moveTo>
                  <a:cubicBezTo>
                    <a:pt x="1067386" y="1567044"/>
                    <a:pt x="1075456" y="1575114"/>
                    <a:pt x="1075456" y="1585068"/>
                  </a:cubicBezTo>
                  <a:cubicBezTo>
                    <a:pt x="1075456" y="1595023"/>
                    <a:pt x="1067386" y="1603093"/>
                    <a:pt x="1057431" y="1603093"/>
                  </a:cubicBezTo>
                  <a:cubicBezTo>
                    <a:pt x="1047477" y="1603093"/>
                    <a:pt x="1039407" y="1595023"/>
                    <a:pt x="1039407" y="1585068"/>
                  </a:cubicBezTo>
                  <a:cubicBezTo>
                    <a:pt x="1039407" y="1575114"/>
                    <a:pt x="1047477" y="1567044"/>
                    <a:pt x="1057431" y="1567044"/>
                  </a:cubicBezTo>
                  <a:close/>
                  <a:moveTo>
                    <a:pt x="1201626" y="1561036"/>
                  </a:moveTo>
                  <a:cubicBezTo>
                    <a:pt x="1211581" y="1561036"/>
                    <a:pt x="1219651" y="1569106"/>
                    <a:pt x="1219651" y="1579060"/>
                  </a:cubicBezTo>
                  <a:cubicBezTo>
                    <a:pt x="1219651" y="1589015"/>
                    <a:pt x="1211581" y="1597085"/>
                    <a:pt x="1201626" y="1597085"/>
                  </a:cubicBezTo>
                  <a:cubicBezTo>
                    <a:pt x="1191672" y="1597085"/>
                    <a:pt x="1183602" y="1589015"/>
                    <a:pt x="1183602" y="1579060"/>
                  </a:cubicBezTo>
                  <a:cubicBezTo>
                    <a:pt x="1183602" y="1569106"/>
                    <a:pt x="1191672" y="1561036"/>
                    <a:pt x="1201626" y="1561036"/>
                  </a:cubicBezTo>
                  <a:close/>
                  <a:moveTo>
                    <a:pt x="4716385" y="1555028"/>
                  </a:moveTo>
                  <a:cubicBezTo>
                    <a:pt x="4726340" y="1555028"/>
                    <a:pt x="4734410" y="1563098"/>
                    <a:pt x="4734410" y="1573052"/>
                  </a:cubicBezTo>
                  <a:cubicBezTo>
                    <a:pt x="4734410" y="1583007"/>
                    <a:pt x="4726340" y="1591077"/>
                    <a:pt x="4716385" y="1591077"/>
                  </a:cubicBezTo>
                  <a:cubicBezTo>
                    <a:pt x="4706430" y="1591077"/>
                    <a:pt x="4698361" y="1583007"/>
                    <a:pt x="4698361" y="1573052"/>
                  </a:cubicBezTo>
                  <a:cubicBezTo>
                    <a:pt x="4698361" y="1563098"/>
                    <a:pt x="4706430" y="1555028"/>
                    <a:pt x="4716385" y="1555028"/>
                  </a:cubicBezTo>
                  <a:close/>
                  <a:moveTo>
                    <a:pt x="4578198" y="1555028"/>
                  </a:moveTo>
                  <a:cubicBezTo>
                    <a:pt x="4588153" y="1555028"/>
                    <a:pt x="4596223" y="1563098"/>
                    <a:pt x="4596223" y="1573052"/>
                  </a:cubicBezTo>
                  <a:cubicBezTo>
                    <a:pt x="4596223" y="1583007"/>
                    <a:pt x="4588153" y="1591077"/>
                    <a:pt x="4578198" y="1591077"/>
                  </a:cubicBezTo>
                  <a:cubicBezTo>
                    <a:pt x="4568243" y="1591077"/>
                    <a:pt x="4560173" y="1583007"/>
                    <a:pt x="4560173" y="1573052"/>
                  </a:cubicBezTo>
                  <a:cubicBezTo>
                    <a:pt x="4560173" y="1563098"/>
                    <a:pt x="4568243" y="1555028"/>
                    <a:pt x="4578198" y="1555028"/>
                  </a:cubicBezTo>
                  <a:close/>
                  <a:moveTo>
                    <a:pt x="1333805" y="1555028"/>
                  </a:moveTo>
                  <a:cubicBezTo>
                    <a:pt x="1343760" y="1555028"/>
                    <a:pt x="1351830" y="1563098"/>
                    <a:pt x="1351830" y="1573052"/>
                  </a:cubicBezTo>
                  <a:cubicBezTo>
                    <a:pt x="1351830" y="1583007"/>
                    <a:pt x="1343760" y="1591077"/>
                    <a:pt x="1333805" y="1591077"/>
                  </a:cubicBezTo>
                  <a:cubicBezTo>
                    <a:pt x="1323851" y="1591077"/>
                    <a:pt x="1315781" y="1583007"/>
                    <a:pt x="1315781" y="1573052"/>
                  </a:cubicBezTo>
                  <a:cubicBezTo>
                    <a:pt x="1315781" y="1563098"/>
                    <a:pt x="1323851" y="1555028"/>
                    <a:pt x="1333805" y="1555028"/>
                  </a:cubicBezTo>
                  <a:close/>
                  <a:moveTo>
                    <a:pt x="4842556" y="1543011"/>
                  </a:moveTo>
                  <a:cubicBezTo>
                    <a:pt x="4852511" y="1543011"/>
                    <a:pt x="4860581" y="1551080"/>
                    <a:pt x="4860581" y="1561035"/>
                  </a:cubicBezTo>
                  <a:cubicBezTo>
                    <a:pt x="4860581" y="1570990"/>
                    <a:pt x="4852511" y="1579060"/>
                    <a:pt x="4842556" y="1579060"/>
                  </a:cubicBezTo>
                  <a:cubicBezTo>
                    <a:pt x="4832601" y="1579060"/>
                    <a:pt x="4824532" y="1570990"/>
                    <a:pt x="4824532" y="1561035"/>
                  </a:cubicBezTo>
                  <a:cubicBezTo>
                    <a:pt x="4824532" y="1551080"/>
                    <a:pt x="4832601" y="1543011"/>
                    <a:pt x="4842556" y="1543011"/>
                  </a:cubicBezTo>
                  <a:close/>
                  <a:moveTo>
                    <a:pt x="3803149" y="1537003"/>
                  </a:moveTo>
                  <a:cubicBezTo>
                    <a:pt x="3813104" y="1537003"/>
                    <a:pt x="3821174" y="1545073"/>
                    <a:pt x="3821174" y="1555027"/>
                  </a:cubicBezTo>
                  <a:cubicBezTo>
                    <a:pt x="3821174" y="1564982"/>
                    <a:pt x="3813104" y="1573052"/>
                    <a:pt x="3803149" y="1573052"/>
                  </a:cubicBezTo>
                  <a:cubicBezTo>
                    <a:pt x="3793195" y="1573052"/>
                    <a:pt x="3785125" y="1564982"/>
                    <a:pt x="3785125" y="1555027"/>
                  </a:cubicBezTo>
                  <a:cubicBezTo>
                    <a:pt x="3785125" y="1545073"/>
                    <a:pt x="3793195" y="1537003"/>
                    <a:pt x="3803149" y="1537003"/>
                  </a:cubicBezTo>
                  <a:close/>
                  <a:moveTo>
                    <a:pt x="4127588" y="1530995"/>
                  </a:moveTo>
                  <a:cubicBezTo>
                    <a:pt x="4137543" y="1530995"/>
                    <a:pt x="4145613" y="1539065"/>
                    <a:pt x="4145613" y="1549019"/>
                  </a:cubicBezTo>
                  <a:cubicBezTo>
                    <a:pt x="4145613" y="1558974"/>
                    <a:pt x="4137543" y="1567044"/>
                    <a:pt x="4127588" y="1567044"/>
                  </a:cubicBezTo>
                  <a:cubicBezTo>
                    <a:pt x="4117633" y="1567044"/>
                    <a:pt x="4109563" y="1558974"/>
                    <a:pt x="4109563" y="1549019"/>
                  </a:cubicBezTo>
                  <a:cubicBezTo>
                    <a:pt x="4109563" y="1539065"/>
                    <a:pt x="4117633" y="1530995"/>
                    <a:pt x="4127588" y="1530995"/>
                  </a:cubicBezTo>
                  <a:close/>
                  <a:moveTo>
                    <a:pt x="3634921" y="1530995"/>
                  </a:moveTo>
                  <a:cubicBezTo>
                    <a:pt x="3644876" y="1530995"/>
                    <a:pt x="3652946" y="1539065"/>
                    <a:pt x="3652946" y="1549019"/>
                  </a:cubicBezTo>
                  <a:cubicBezTo>
                    <a:pt x="3652946" y="1558974"/>
                    <a:pt x="3644876" y="1567044"/>
                    <a:pt x="3634921" y="1567044"/>
                  </a:cubicBezTo>
                  <a:cubicBezTo>
                    <a:pt x="3624966" y="1567044"/>
                    <a:pt x="3616897" y="1558974"/>
                    <a:pt x="3616897" y="1549019"/>
                  </a:cubicBezTo>
                  <a:cubicBezTo>
                    <a:pt x="3616897" y="1539065"/>
                    <a:pt x="3624966" y="1530995"/>
                    <a:pt x="3634921" y="1530995"/>
                  </a:cubicBezTo>
                  <a:close/>
                  <a:moveTo>
                    <a:pt x="3532783" y="1530995"/>
                  </a:moveTo>
                  <a:cubicBezTo>
                    <a:pt x="3542738" y="1530995"/>
                    <a:pt x="3550808" y="1539065"/>
                    <a:pt x="3550808" y="1549019"/>
                  </a:cubicBezTo>
                  <a:cubicBezTo>
                    <a:pt x="3550808" y="1558974"/>
                    <a:pt x="3542738" y="1567044"/>
                    <a:pt x="3532783" y="1567044"/>
                  </a:cubicBezTo>
                  <a:cubicBezTo>
                    <a:pt x="3522829" y="1567044"/>
                    <a:pt x="3514759" y="1558974"/>
                    <a:pt x="3514759" y="1549019"/>
                  </a:cubicBezTo>
                  <a:cubicBezTo>
                    <a:pt x="3514759" y="1539065"/>
                    <a:pt x="3522829" y="1530995"/>
                    <a:pt x="3532783" y="1530995"/>
                  </a:cubicBezTo>
                  <a:close/>
                  <a:moveTo>
                    <a:pt x="1478000" y="1530995"/>
                  </a:moveTo>
                  <a:cubicBezTo>
                    <a:pt x="1487955" y="1530995"/>
                    <a:pt x="1496025" y="1539065"/>
                    <a:pt x="1496025" y="1549019"/>
                  </a:cubicBezTo>
                  <a:cubicBezTo>
                    <a:pt x="1496025" y="1558974"/>
                    <a:pt x="1487955" y="1567044"/>
                    <a:pt x="1478000" y="1567044"/>
                  </a:cubicBezTo>
                  <a:cubicBezTo>
                    <a:pt x="1468046" y="1567044"/>
                    <a:pt x="1459976" y="1558974"/>
                    <a:pt x="1459976" y="1549019"/>
                  </a:cubicBezTo>
                  <a:cubicBezTo>
                    <a:pt x="1459976" y="1539065"/>
                    <a:pt x="1468046" y="1530995"/>
                    <a:pt x="1478000" y="1530995"/>
                  </a:cubicBezTo>
                  <a:close/>
                  <a:moveTo>
                    <a:pt x="4427995" y="1518979"/>
                  </a:moveTo>
                  <a:cubicBezTo>
                    <a:pt x="4437950" y="1518979"/>
                    <a:pt x="4446020" y="1527049"/>
                    <a:pt x="4446020" y="1537004"/>
                  </a:cubicBezTo>
                  <a:cubicBezTo>
                    <a:pt x="4446020" y="1546958"/>
                    <a:pt x="4437950" y="1555028"/>
                    <a:pt x="4427995" y="1555028"/>
                  </a:cubicBezTo>
                  <a:cubicBezTo>
                    <a:pt x="4418040" y="1555028"/>
                    <a:pt x="4409970" y="1546958"/>
                    <a:pt x="4409970" y="1537004"/>
                  </a:cubicBezTo>
                  <a:cubicBezTo>
                    <a:pt x="4409970" y="1527049"/>
                    <a:pt x="4418040" y="1518979"/>
                    <a:pt x="4427995" y="1518979"/>
                  </a:cubicBezTo>
                  <a:close/>
                  <a:moveTo>
                    <a:pt x="4980743" y="1506962"/>
                  </a:moveTo>
                  <a:cubicBezTo>
                    <a:pt x="4990698" y="1506962"/>
                    <a:pt x="4998768" y="1515032"/>
                    <a:pt x="4998768" y="1524986"/>
                  </a:cubicBezTo>
                  <a:cubicBezTo>
                    <a:pt x="4998768" y="1534941"/>
                    <a:pt x="4990698" y="1543011"/>
                    <a:pt x="4980743" y="1543011"/>
                  </a:cubicBezTo>
                  <a:cubicBezTo>
                    <a:pt x="4970789" y="1543011"/>
                    <a:pt x="4962719" y="1534941"/>
                    <a:pt x="4962719" y="1524986"/>
                  </a:cubicBezTo>
                  <a:cubicBezTo>
                    <a:pt x="4962719" y="1515032"/>
                    <a:pt x="4970789" y="1506962"/>
                    <a:pt x="4980743" y="1506962"/>
                  </a:cubicBezTo>
                  <a:close/>
                  <a:moveTo>
                    <a:pt x="961301" y="1506962"/>
                  </a:moveTo>
                  <a:cubicBezTo>
                    <a:pt x="971256" y="1506962"/>
                    <a:pt x="979326" y="1515032"/>
                    <a:pt x="979326" y="1524986"/>
                  </a:cubicBezTo>
                  <a:cubicBezTo>
                    <a:pt x="979326" y="1534941"/>
                    <a:pt x="971256" y="1543011"/>
                    <a:pt x="961301" y="1543011"/>
                  </a:cubicBezTo>
                  <a:cubicBezTo>
                    <a:pt x="951347" y="1543011"/>
                    <a:pt x="943277" y="1534941"/>
                    <a:pt x="943277" y="1524986"/>
                  </a:cubicBezTo>
                  <a:cubicBezTo>
                    <a:pt x="943277" y="1515032"/>
                    <a:pt x="951347" y="1506962"/>
                    <a:pt x="961301" y="1506962"/>
                  </a:cubicBezTo>
                  <a:close/>
                  <a:moveTo>
                    <a:pt x="859163" y="1500954"/>
                  </a:moveTo>
                  <a:cubicBezTo>
                    <a:pt x="869118" y="1500954"/>
                    <a:pt x="877188" y="1509024"/>
                    <a:pt x="877188" y="1518978"/>
                  </a:cubicBezTo>
                  <a:cubicBezTo>
                    <a:pt x="877188" y="1528933"/>
                    <a:pt x="869118" y="1537003"/>
                    <a:pt x="859163" y="1537003"/>
                  </a:cubicBezTo>
                  <a:cubicBezTo>
                    <a:pt x="849209" y="1537003"/>
                    <a:pt x="841139" y="1528933"/>
                    <a:pt x="841139" y="1518978"/>
                  </a:cubicBezTo>
                  <a:cubicBezTo>
                    <a:pt x="841139" y="1509024"/>
                    <a:pt x="849209" y="1500954"/>
                    <a:pt x="859163" y="1500954"/>
                  </a:cubicBezTo>
                  <a:close/>
                  <a:moveTo>
                    <a:pt x="4013434" y="1482930"/>
                  </a:moveTo>
                  <a:cubicBezTo>
                    <a:pt x="4023389" y="1482930"/>
                    <a:pt x="4031459" y="1490999"/>
                    <a:pt x="4031459" y="1500954"/>
                  </a:cubicBezTo>
                  <a:cubicBezTo>
                    <a:pt x="4031459" y="1510909"/>
                    <a:pt x="4023389" y="1518979"/>
                    <a:pt x="4013434" y="1518979"/>
                  </a:cubicBezTo>
                  <a:cubicBezTo>
                    <a:pt x="4003480" y="1518979"/>
                    <a:pt x="3995410" y="1510909"/>
                    <a:pt x="3995410" y="1500954"/>
                  </a:cubicBezTo>
                  <a:cubicBezTo>
                    <a:pt x="3995410" y="1490999"/>
                    <a:pt x="4003480" y="1482930"/>
                    <a:pt x="4013434" y="1482930"/>
                  </a:cubicBezTo>
                  <a:close/>
                  <a:moveTo>
                    <a:pt x="3412620" y="1482930"/>
                  </a:moveTo>
                  <a:cubicBezTo>
                    <a:pt x="3422575" y="1482930"/>
                    <a:pt x="3430645" y="1490999"/>
                    <a:pt x="3430645" y="1500954"/>
                  </a:cubicBezTo>
                  <a:cubicBezTo>
                    <a:pt x="3430645" y="1510909"/>
                    <a:pt x="3422575" y="1518979"/>
                    <a:pt x="3412620" y="1518979"/>
                  </a:cubicBezTo>
                  <a:cubicBezTo>
                    <a:pt x="3402666" y="1518979"/>
                    <a:pt x="3394596" y="1510909"/>
                    <a:pt x="3394596" y="1500954"/>
                  </a:cubicBezTo>
                  <a:cubicBezTo>
                    <a:pt x="3394596" y="1490999"/>
                    <a:pt x="3402666" y="1482930"/>
                    <a:pt x="3412620" y="1482930"/>
                  </a:cubicBezTo>
                  <a:close/>
                  <a:moveTo>
                    <a:pt x="1586148" y="1476922"/>
                  </a:moveTo>
                  <a:cubicBezTo>
                    <a:pt x="1596102" y="1476922"/>
                    <a:pt x="1604172" y="1484992"/>
                    <a:pt x="1604172" y="1494946"/>
                  </a:cubicBezTo>
                  <a:cubicBezTo>
                    <a:pt x="1604172" y="1504901"/>
                    <a:pt x="1596102" y="1512971"/>
                    <a:pt x="1586148" y="1512971"/>
                  </a:cubicBezTo>
                  <a:cubicBezTo>
                    <a:pt x="1576193" y="1512971"/>
                    <a:pt x="1568123" y="1504901"/>
                    <a:pt x="1568123" y="1494946"/>
                  </a:cubicBezTo>
                  <a:cubicBezTo>
                    <a:pt x="1568123" y="1484992"/>
                    <a:pt x="1576193" y="1476922"/>
                    <a:pt x="1586148" y="1476922"/>
                  </a:cubicBezTo>
                  <a:close/>
                  <a:moveTo>
                    <a:pt x="4271783" y="1464906"/>
                  </a:moveTo>
                  <a:cubicBezTo>
                    <a:pt x="4281738" y="1464906"/>
                    <a:pt x="4289808" y="1472976"/>
                    <a:pt x="4289808" y="1482930"/>
                  </a:cubicBezTo>
                  <a:cubicBezTo>
                    <a:pt x="4289808" y="1492885"/>
                    <a:pt x="4281738" y="1500955"/>
                    <a:pt x="4271783" y="1500955"/>
                  </a:cubicBezTo>
                  <a:cubicBezTo>
                    <a:pt x="4261828" y="1500955"/>
                    <a:pt x="4253759" y="1492885"/>
                    <a:pt x="4253759" y="1482930"/>
                  </a:cubicBezTo>
                  <a:cubicBezTo>
                    <a:pt x="4253759" y="1472976"/>
                    <a:pt x="4261828" y="1464906"/>
                    <a:pt x="4271783" y="1464906"/>
                  </a:cubicBezTo>
                  <a:close/>
                  <a:moveTo>
                    <a:pt x="1105497" y="1464906"/>
                  </a:moveTo>
                  <a:cubicBezTo>
                    <a:pt x="1115451" y="1464906"/>
                    <a:pt x="1123521" y="1472976"/>
                    <a:pt x="1123521" y="1482930"/>
                  </a:cubicBezTo>
                  <a:cubicBezTo>
                    <a:pt x="1123521" y="1492885"/>
                    <a:pt x="1115451" y="1500955"/>
                    <a:pt x="1105497" y="1500955"/>
                  </a:cubicBezTo>
                  <a:cubicBezTo>
                    <a:pt x="1095542" y="1500955"/>
                    <a:pt x="1087472" y="1492885"/>
                    <a:pt x="1087472" y="1482930"/>
                  </a:cubicBezTo>
                  <a:cubicBezTo>
                    <a:pt x="1087472" y="1472976"/>
                    <a:pt x="1095542" y="1464906"/>
                    <a:pt x="1105497" y="1464906"/>
                  </a:cubicBezTo>
                  <a:close/>
                  <a:moveTo>
                    <a:pt x="4602231" y="1452889"/>
                  </a:moveTo>
                  <a:cubicBezTo>
                    <a:pt x="4612186" y="1452889"/>
                    <a:pt x="4620256" y="1460958"/>
                    <a:pt x="4620256" y="1470913"/>
                  </a:cubicBezTo>
                  <a:cubicBezTo>
                    <a:pt x="4620256" y="1480868"/>
                    <a:pt x="4612186" y="1488938"/>
                    <a:pt x="4602231" y="1488938"/>
                  </a:cubicBezTo>
                  <a:cubicBezTo>
                    <a:pt x="4592276" y="1488938"/>
                    <a:pt x="4584207" y="1480868"/>
                    <a:pt x="4584207" y="1470913"/>
                  </a:cubicBezTo>
                  <a:cubicBezTo>
                    <a:pt x="4584207" y="1460958"/>
                    <a:pt x="4592276" y="1452889"/>
                    <a:pt x="4602231" y="1452889"/>
                  </a:cubicBezTo>
                  <a:close/>
                  <a:moveTo>
                    <a:pt x="3875247" y="1452889"/>
                  </a:moveTo>
                  <a:cubicBezTo>
                    <a:pt x="3885202" y="1452889"/>
                    <a:pt x="3893272" y="1460958"/>
                    <a:pt x="3893272" y="1470913"/>
                  </a:cubicBezTo>
                  <a:cubicBezTo>
                    <a:pt x="3893272" y="1480868"/>
                    <a:pt x="3885202" y="1488938"/>
                    <a:pt x="3875247" y="1488938"/>
                  </a:cubicBezTo>
                  <a:cubicBezTo>
                    <a:pt x="3865292" y="1488938"/>
                    <a:pt x="3857223" y="1480868"/>
                    <a:pt x="3857223" y="1470913"/>
                  </a:cubicBezTo>
                  <a:cubicBezTo>
                    <a:pt x="3857223" y="1460958"/>
                    <a:pt x="3865292" y="1452889"/>
                    <a:pt x="3875247" y="1452889"/>
                  </a:cubicBezTo>
                  <a:close/>
                  <a:moveTo>
                    <a:pt x="1706311" y="1452889"/>
                  </a:moveTo>
                  <a:cubicBezTo>
                    <a:pt x="1716265" y="1452889"/>
                    <a:pt x="1724335" y="1460958"/>
                    <a:pt x="1724335" y="1470913"/>
                  </a:cubicBezTo>
                  <a:cubicBezTo>
                    <a:pt x="1724335" y="1480868"/>
                    <a:pt x="1716265" y="1488938"/>
                    <a:pt x="1706311" y="1488938"/>
                  </a:cubicBezTo>
                  <a:cubicBezTo>
                    <a:pt x="1696356" y="1488938"/>
                    <a:pt x="1688286" y="1480868"/>
                    <a:pt x="1688286" y="1470913"/>
                  </a:cubicBezTo>
                  <a:cubicBezTo>
                    <a:pt x="1688286" y="1460958"/>
                    <a:pt x="1696356" y="1452889"/>
                    <a:pt x="1706311" y="1452889"/>
                  </a:cubicBezTo>
                  <a:close/>
                  <a:moveTo>
                    <a:pt x="1411911" y="1452889"/>
                  </a:moveTo>
                  <a:cubicBezTo>
                    <a:pt x="1421866" y="1452889"/>
                    <a:pt x="1429936" y="1460958"/>
                    <a:pt x="1429936" y="1470913"/>
                  </a:cubicBezTo>
                  <a:cubicBezTo>
                    <a:pt x="1429936" y="1480868"/>
                    <a:pt x="1421866" y="1488938"/>
                    <a:pt x="1411911" y="1488938"/>
                  </a:cubicBezTo>
                  <a:cubicBezTo>
                    <a:pt x="1401957" y="1488938"/>
                    <a:pt x="1393887" y="1480868"/>
                    <a:pt x="1393887" y="1470913"/>
                  </a:cubicBezTo>
                  <a:cubicBezTo>
                    <a:pt x="1393887" y="1460958"/>
                    <a:pt x="1401957" y="1452889"/>
                    <a:pt x="1411911" y="1452889"/>
                  </a:cubicBezTo>
                  <a:close/>
                  <a:moveTo>
                    <a:pt x="1249691" y="1452889"/>
                  </a:moveTo>
                  <a:cubicBezTo>
                    <a:pt x="1259646" y="1452889"/>
                    <a:pt x="1267716" y="1460958"/>
                    <a:pt x="1267716" y="1470913"/>
                  </a:cubicBezTo>
                  <a:cubicBezTo>
                    <a:pt x="1267716" y="1480868"/>
                    <a:pt x="1259646" y="1488938"/>
                    <a:pt x="1249691" y="1488938"/>
                  </a:cubicBezTo>
                  <a:cubicBezTo>
                    <a:pt x="1239737" y="1488938"/>
                    <a:pt x="1231667" y="1480868"/>
                    <a:pt x="1231667" y="1470913"/>
                  </a:cubicBezTo>
                  <a:cubicBezTo>
                    <a:pt x="1231667" y="1460958"/>
                    <a:pt x="1239737" y="1452889"/>
                    <a:pt x="1249691" y="1452889"/>
                  </a:cubicBezTo>
                  <a:close/>
                  <a:moveTo>
                    <a:pt x="4764451" y="1446881"/>
                  </a:moveTo>
                  <a:cubicBezTo>
                    <a:pt x="4774406" y="1446881"/>
                    <a:pt x="4782476" y="1454951"/>
                    <a:pt x="4782476" y="1464905"/>
                  </a:cubicBezTo>
                  <a:cubicBezTo>
                    <a:pt x="4782476" y="1474860"/>
                    <a:pt x="4774406" y="1482930"/>
                    <a:pt x="4764451" y="1482930"/>
                  </a:cubicBezTo>
                  <a:cubicBezTo>
                    <a:pt x="4754497" y="1482930"/>
                    <a:pt x="4746427" y="1474860"/>
                    <a:pt x="4746427" y="1464905"/>
                  </a:cubicBezTo>
                  <a:cubicBezTo>
                    <a:pt x="4746427" y="1454951"/>
                    <a:pt x="4754497" y="1446881"/>
                    <a:pt x="4764451" y="1446881"/>
                  </a:cubicBezTo>
                  <a:close/>
                  <a:moveTo>
                    <a:pt x="763032" y="1446881"/>
                  </a:moveTo>
                  <a:cubicBezTo>
                    <a:pt x="772987" y="1446881"/>
                    <a:pt x="781057" y="1454951"/>
                    <a:pt x="781057" y="1464905"/>
                  </a:cubicBezTo>
                  <a:cubicBezTo>
                    <a:pt x="781057" y="1474860"/>
                    <a:pt x="772987" y="1482930"/>
                    <a:pt x="763032" y="1482930"/>
                  </a:cubicBezTo>
                  <a:cubicBezTo>
                    <a:pt x="753078" y="1482930"/>
                    <a:pt x="745008" y="1474860"/>
                    <a:pt x="745008" y="1464905"/>
                  </a:cubicBezTo>
                  <a:cubicBezTo>
                    <a:pt x="745008" y="1454951"/>
                    <a:pt x="753078" y="1446881"/>
                    <a:pt x="763032" y="1446881"/>
                  </a:cubicBezTo>
                  <a:close/>
                  <a:moveTo>
                    <a:pt x="3731051" y="1434865"/>
                  </a:moveTo>
                  <a:cubicBezTo>
                    <a:pt x="3741006" y="1434865"/>
                    <a:pt x="3749076" y="1442935"/>
                    <a:pt x="3749076" y="1452889"/>
                  </a:cubicBezTo>
                  <a:cubicBezTo>
                    <a:pt x="3749076" y="1462844"/>
                    <a:pt x="3741006" y="1470914"/>
                    <a:pt x="3731051" y="1470914"/>
                  </a:cubicBezTo>
                  <a:cubicBezTo>
                    <a:pt x="3721096" y="1470914"/>
                    <a:pt x="3713027" y="1462844"/>
                    <a:pt x="3713027" y="1452889"/>
                  </a:cubicBezTo>
                  <a:cubicBezTo>
                    <a:pt x="3713027" y="1442935"/>
                    <a:pt x="3721096" y="1434865"/>
                    <a:pt x="3731051" y="1434865"/>
                  </a:cubicBezTo>
                  <a:close/>
                  <a:moveTo>
                    <a:pt x="3304474" y="1422849"/>
                  </a:moveTo>
                  <a:cubicBezTo>
                    <a:pt x="3314429" y="1422849"/>
                    <a:pt x="3322499" y="1430918"/>
                    <a:pt x="3322499" y="1440873"/>
                  </a:cubicBezTo>
                  <a:cubicBezTo>
                    <a:pt x="3322499" y="1450828"/>
                    <a:pt x="3314429" y="1458898"/>
                    <a:pt x="3304474" y="1458898"/>
                  </a:cubicBezTo>
                  <a:cubicBezTo>
                    <a:pt x="3294519" y="1458898"/>
                    <a:pt x="3286450" y="1450828"/>
                    <a:pt x="3286450" y="1440873"/>
                  </a:cubicBezTo>
                  <a:cubicBezTo>
                    <a:pt x="3286450" y="1430918"/>
                    <a:pt x="3294519" y="1422849"/>
                    <a:pt x="3304474" y="1422849"/>
                  </a:cubicBezTo>
                  <a:close/>
                  <a:moveTo>
                    <a:pt x="4890621" y="1416840"/>
                  </a:moveTo>
                  <a:cubicBezTo>
                    <a:pt x="4900576" y="1416840"/>
                    <a:pt x="4908646" y="1424910"/>
                    <a:pt x="4908646" y="1434864"/>
                  </a:cubicBezTo>
                  <a:cubicBezTo>
                    <a:pt x="4908646" y="1444819"/>
                    <a:pt x="4900576" y="1452889"/>
                    <a:pt x="4890621" y="1452889"/>
                  </a:cubicBezTo>
                  <a:cubicBezTo>
                    <a:pt x="4880667" y="1452889"/>
                    <a:pt x="4872597" y="1444819"/>
                    <a:pt x="4872597" y="1434864"/>
                  </a:cubicBezTo>
                  <a:cubicBezTo>
                    <a:pt x="4872597" y="1424910"/>
                    <a:pt x="4880667" y="1416840"/>
                    <a:pt x="4890621" y="1416840"/>
                  </a:cubicBezTo>
                  <a:close/>
                  <a:moveTo>
                    <a:pt x="3544799" y="1410832"/>
                  </a:moveTo>
                  <a:cubicBezTo>
                    <a:pt x="3554754" y="1410832"/>
                    <a:pt x="3562824" y="1418902"/>
                    <a:pt x="3562824" y="1428856"/>
                  </a:cubicBezTo>
                  <a:cubicBezTo>
                    <a:pt x="3562824" y="1438811"/>
                    <a:pt x="3554754" y="1446881"/>
                    <a:pt x="3544799" y="1446881"/>
                  </a:cubicBezTo>
                  <a:cubicBezTo>
                    <a:pt x="3534844" y="1446881"/>
                    <a:pt x="3526775" y="1438811"/>
                    <a:pt x="3526775" y="1428856"/>
                  </a:cubicBezTo>
                  <a:cubicBezTo>
                    <a:pt x="3526775" y="1418902"/>
                    <a:pt x="3534844" y="1410832"/>
                    <a:pt x="3544799" y="1410832"/>
                  </a:cubicBezTo>
                  <a:close/>
                  <a:moveTo>
                    <a:pt x="4488076" y="1404824"/>
                  </a:moveTo>
                  <a:cubicBezTo>
                    <a:pt x="4498031" y="1404824"/>
                    <a:pt x="4506101" y="1412894"/>
                    <a:pt x="4506101" y="1422848"/>
                  </a:cubicBezTo>
                  <a:cubicBezTo>
                    <a:pt x="4506101" y="1432803"/>
                    <a:pt x="4498031" y="1440873"/>
                    <a:pt x="4488076" y="1440873"/>
                  </a:cubicBezTo>
                  <a:cubicBezTo>
                    <a:pt x="4478121" y="1440873"/>
                    <a:pt x="4470051" y="1432803"/>
                    <a:pt x="4470051" y="1422848"/>
                  </a:cubicBezTo>
                  <a:cubicBezTo>
                    <a:pt x="4470051" y="1412894"/>
                    <a:pt x="4478121" y="1404824"/>
                    <a:pt x="4488076" y="1404824"/>
                  </a:cubicBezTo>
                  <a:close/>
                  <a:moveTo>
                    <a:pt x="5028808" y="1398816"/>
                  </a:moveTo>
                  <a:cubicBezTo>
                    <a:pt x="5038763" y="1398816"/>
                    <a:pt x="5046833" y="1406886"/>
                    <a:pt x="5046833" y="1416841"/>
                  </a:cubicBezTo>
                  <a:cubicBezTo>
                    <a:pt x="5046833" y="1426795"/>
                    <a:pt x="5038763" y="1434865"/>
                    <a:pt x="5028808" y="1434865"/>
                  </a:cubicBezTo>
                  <a:cubicBezTo>
                    <a:pt x="5018853" y="1434865"/>
                    <a:pt x="5010783" y="1426795"/>
                    <a:pt x="5010783" y="1416841"/>
                  </a:cubicBezTo>
                  <a:cubicBezTo>
                    <a:pt x="5010783" y="1406886"/>
                    <a:pt x="5018853" y="1398816"/>
                    <a:pt x="5028808" y="1398816"/>
                  </a:cubicBezTo>
                  <a:close/>
                  <a:moveTo>
                    <a:pt x="4367914" y="1398816"/>
                  </a:moveTo>
                  <a:cubicBezTo>
                    <a:pt x="4377869" y="1398816"/>
                    <a:pt x="4385939" y="1406886"/>
                    <a:pt x="4385939" y="1416841"/>
                  </a:cubicBezTo>
                  <a:cubicBezTo>
                    <a:pt x="4385939" y="1426795"/>
                    <a:pt x="4377869" y="1434865"/>
                    <a:pt x="4367914" y="1434865"/>
                  </a:cubicBezTo>
                  <a:cubicBezTo>
                    <a:pt x="4357959" y="1434865"/>
                    <a:pt x="4349889" y="1426795"/>
                    <a:pt x="4349889" y="1416841"/>
                  </a:cubicBezTo>
                  <a:cubicBezTo>
                    <a:pt x="4349889" y="1406886"/>
                    <a:pt x="4357959" y="1398816"/>
                    <a:pt x="4367914" y="1398816"/>
                  </a:cubicBezTo>
                  <a:close/>
                  <a:moveTo>
                    <a:pt x="4163637" y="1398816"/>
                  </a:moveTo>
                  <a:cubicBezTo>
                    <a:pt x="4173592" y="1398816"/>
                    <a:pt x="4181662" y="1406886"/>
                    <a:pt x="4181662" y="1416841"/>
                  </a:cubicBezTo>
                  <a:cubicBezTo>
                    <a:pt x="4181662" y="1426795"/>
                    <a:pt x="4173592" y="1434865"/>
                    <a:pt x="4163637" y="1434865"/>
                  </a:cubicBezTo>
                  <a:cubicBezTo>
                    <a:pt x="4153683" y="1434865"/>
                    <a:pt x="4145613" y="1426795"/>
                    <a:pt x="4145613" y="1416841"/>
                  </a:cubicBezTo>
                  <a:cubicBezTo>
                    <a:pt x="4145613" y="1406886"/>
                    <a:pt x="4153683" y="1398816"/>
                    <a:pt x="4163637" y="1398816"/>
                  </a:cubicBezTo>
                  <a:close/>
                  <a:moveTo>
                    <a:pt x="672910" y="1398816"/>
                  </a:moveTo>
                  <a:cubicBezTo>
                    <a:pt x="682865" y="1398816"/>
                    <a:pt x="690935" y="1406886"/>
                    <a:pt x="690935" y="1416841"/>
                  </a:cubicBezTo>
                  <a:cubicBezTo>
                    <a:pt x="690935" y="1426795"/>
                    <a:pt x="682865" y="1434865"/>
                    <a:pt x="672910" y="1434865"/>
                  </a:cubicBezTo>
                  <a:cubicBezTo>
                    <a:pt x="662956" y="1434865"/>
                    <a:pt x="654886" y="1426795"/>
                    <a:pt x="654886" y="1416841"/>
                  </a:cubicBezTo>
                  <a:cubicBezTo>
                    <a:pt x="654886" y="1406886"/>
                    <a:pt x="662956" y="1398816"/>
                    <a:pt x="672910" y="1398816"/>
                  </a:cubicBezTo>
                  <a:close/>
                  <a:moveTo>
                    <a:pt x="3190319" y="1392808"/>
                  </a:moveTo>
                  <a:cubicBezTo>
                    <a:pt x="3200274" y="1392808"/>
                    <a:pt x="3208344" y="1400877"/>
                    <a:pt x="3208344" y="1410832"/>
                  </a:cubicBezTo>
                  <a:cubicBezTo>
                    <a:pt x="3208344" y="1420787"/>
                    <a:pt x="3200274" y="1428857"/>
                    <a:pt x="3190319" y="1428857"/>
                  </a:cubicBezTo>
                  <a:cubicBezTo>
                    <a:pt x="3180364" y="1428857"/>
                    <a:pt x="3172295" y="1420787"/>
                    <a:pt x="3172295" y="1410832"/>
                  </a:cubicBezTo>
                  <a:cubicBezTo>
                    <a:pt x="3172295" y="1400877"/>
                    <a:pt x="3180364" y="1392808"/>
                    <a:pt x="3190319" y="1392808"/>
                  </a:cubicBezTo>
                  <a:close/>
                  <a:moveTo>
                    <a:pt x="1814456" y="1392808"/>
                  </a:moveTo>
                  <a:cubicBezTo>
                    <a:pt x="1824411" y="1392808"/>
                    <a:pt x="1832481" y="1400877"/>
                    <a:pt x="1832481" y="1410832"/>
                  </a:cubicBezTo>
                  <a:cubicBezTo>
                    <a:pt x="1832481" y="1420787"/>
                    <a:pt x="1824411" y="1428857"/>
                    <a:pt x="1814456" y="1428857"/>
                  </a:cubicBezTo>
                  <a:cubicBezTo>
                    <a:pt x="1804502" y="1428857"/>
                    <a:pt x="1796432" y="1420787"/>
                    <a:pt x="1796432" y="1410832"/>
                  </a:cubicBezTo>
                  <a:cubicBezTo>
                    <a:pt x="1796432" y="1400877"/>
                    <a:pt x="1804502" y="1392808"/>
                    <a:pt x="1814456" y="1392808"/>
                  </a:cubicBezTo>
                  <a:close/>
                  <a:moveTo>
                    <a:pt x="967309" y="1386800"/>
                  </a:moveTo>
                  <a:cubicBezTo>
                    <a:pt x="977264" y="1386800"/>
                    <a:pt x="985334" y="1394870"/>
                    <a:pt x="985334" y="1404824"/>
                  </a:cubicBezTo>
                  <a:cubicBezTo>
                    <a:pt x="985334" y="1414779"/>
                    <a:pt x="977264" y="1422849"/>
                    <a:pt x="967309" y="1422849"/>
                  </a:cubicBezTo>
                  <a:cubicBezTo>
                    <a:pt x="957355" y="1422849"/>
                    <a:pt x="949285" y="1414779"/>
                    <a:pt x="949285" y="1404824"/>
                  </a:cubicBezTo>
                  <a:cubicBezTo>
                    <a:pt x="949285" y="1394870"/>
                    <a:pt x="957355" y="1386800"/>
                    <a:pt x="967309" y="1386800"/>
                  </a:cubicBezTo>
                  <a:close/>
                  <a:moveTo>
                    <a:pt x="4049482" y="1374784"/>
                  </a:moveTo>
                  <a:cubicBezTo>
                    <a:pt x="4059437" y="1374784"/>
                    <a:pt x="4067507" y="1382854"/>
                    <a:pt x="4067507" y="1392808"/>
                  </a:cubicBezTo>
                  <a:cubicBezTo>
                    <a:pt x="4067507" y="1402763"/>
                    <a:pt x="4059437" y="1410833"/>
                    <a:pt x="4049482" y="1410833"/>
                  </a:cubicBezTo>
                  <a:cubicBezTo>
                    <a:pt x="4039528" y="1410833"/>
                    <a:pt x="4031458" y="1402763"/>
                    <a:pt x="4031458" y="1392808"/>
                  </a:cubicBezTo>
                  <a:cubicBezTo>
                    <a:pt x="4031458" y="1382854"/>
                    <a:pt x="4039528" y="1374784"/>
                    <a:pt x="4049482" y="1374784"/>
                  </a:cubicBezTo>
                  <a:close/>
                  <a:moveTo>
                    <a:pt x="4674329" y="1368775"/>
                  </a:moveTo>
                  <a:cubicBezTo>
                    <a:pt x="4684284" y="1368775"/>
                    <a:pt x="4692354" y="1376845"/>
                    <a:pt x="4692354" y="1386800"/>
                  </a:cubicBezTo>
                  <a:cubicBezTo>
                    <a:pt x="4692354" y="1396754"/>
                    <a:pt x="4684284" y="1404824"/>
                    <a:pt x="4674329" y="1404824"/>
                  </a:cubicBezTo>
                  <a:cubicBezTo>
                    <a:pt x="4664375" y="1404824"/>
                    <a:pt x="4656305" y="1396754"/>
                    <a:pt x="4656305" y="1386800"/>
                  </a:cubicBezTo>
                  <a:cubicBezTo>
                    <a:pt x="4656305" y="1376845"/>
                    <a:pt x="4664375" y="1368775"/>
                    <a:pt x="4674329" y="1368775"/>
                  </a:cubicBezTo>
                  <a:close/>
                  <a:moveTo>
                    <a:pt x="1526067" y="1368775"/>
                  </a:moveTo>
                  <a:cubicBezTo>
                    <a:pt x="1536021" y="1368775"/>
                    <a:pt x="1544091" y="1376845"/>
                    <a:pt x="1544091" y="1386800"/>
                  </a:cubicBezTo>
                  <a:cubicBezTo>
                    <a:pt x="1544091" y="1396754"/>
                    <a:pt x="1536021" y="1404824"/>
                    <a:pt x="1526067" y="1404824"/>
                  </a:cubicBezTo>
                  <a:cubicBezTo>
                    <a:pt x="1516112" y="1404824"/>
                    <a:pt x="1508042" y="1396754"/>
                    <a:pt x="1508042" y="1386800"/>
                  </a:cubicBezTo>
                  <a:cubicBezTo>
                    <a:pt x="1508042" y="1376845"/>
                    <a:pt x="1516112" y="1368775"/>
                    <a:pt x="1526067" y="1368775"/>
                  </a:cubicBezTo>
                  <a:close/>
                  <a:moveTo>
                    <a:pt x="1369854" y="1368775"/>
                  </a:moveTo>
                  <a:cubicBezTo>
                    <a:pt x="1379809" y="1368775"/>
                    <a:pt x="1387879" y="1376845"/>
                    <a:pt x="1387879" y="1386800"/>
                  </a:cubicBezTo>
                  <a:cubicBezTo>
                    <a:pt x="1387879" y="1396754"/>
                    <a:pt x="1379809" y="1404824"/>
                    <a:pt x="1369854" y="1404824"/>
                  </a:cubicBezTo>
                  <a:cubicBezTo>
                    <a:pt x="1359900" y="1404824"/>
                    <a:pt x="1351830" y="1396754"/>
                    <a:pt x="1351830" y="1386800"/>
                  </a:cubicBezTo>
                  <a:cubicBezTo>
                    <a:pt x="1351830" y="1376845"/>
                    <a:pt x="1359900" y="1368775"/>
                    <a:pt x="1369854" y="1368775"/>
                  </a:cubicBezTo>
                  <a:close/>
                  <a:moveTo>
                    <a:pt x="3418628" y="1362767"/>
                  </a:moveTo>
                  <a:cubicBezTo>
                    <a:pt x="3428583" y="1362767"/>
                    <a:pt x="3436653" y="1370836"/>
                    <a:pt x="3436653" y="1380791"/>
                  </a:cubicBezTo>
                  <a:cubicBezTo>
                    <a:pt x="3436653" y="1390746"/>
                    <a:pt x="3428583" y="1398816"/>
                    <a:pt x="3418628" y="1398816"/>
                  </a:cubicBezTo>
                  <a:cubicBezTo>
                    <a:pt x="3408674" y="1398816"/>
                    <a:pt x="3400604" y="1390746"/>
                    <a:pt x="3400604" y="1380791"/>
                  </a:cubicBezTo>
                  <a:cubicBezTo>
                    <a:pt x="3400604" y="1370836"/>
                    <a:pt x="3408674" y="1362767"/>
                    <a:pt x="3418628" y="1362767"/>
                  </a:cubicBezTo>
                  <a:close/>
                  <a:moveTo>
                    <a:pt x="1147553" y="1362767"/>
                  </a:moveTo>
                  <a:cubicBezTo>
                    <a:pt x="1157508" y="1362767"/>
                    <a:pt x="1165578" y="1370836"/>
                    <a:pt x="1165578" y="1380791"/>
                  </a:cubicBezTo>
                  <a:cubicBezTo>
                    <a:pt x="1165578" y="1390746"/>
                    <a:pt x="1157508" y="1398816"/>
                    <a:pt x="1147553" y="1398816"/>
                  </a:cubicBezTo>
                  <a:cubicBezTo>
                    <a:pt x="1137599" y="1398816"/>
                    <a:pt x="1129529" y="1390746"/>
                    <a:pt x="1129529" y="1380791"/>
                  </a:cubicBezTo>
                  <a:cubicBezTo>
                    <a:pt x="1129529" y="1370836"/>
                    <a:pt x="1137599" y="1362767"/>
                    <a:pt x="1147553" y="1362767"/>
                  </a:cubicBezTo>
                  <a:close/>
                  <a:moveTo>
                    <a:pt x="3646937" y="1356759"/>
                  </a:moveTo>
                  <a:cubicBezTo>
                    <a:pt x="3656892" y="1356759"/>
                    <a:pt x="3664962" y="1364829"/>
                    <a:pt x="3664962" y="1374783"/>
                  </a:cubicBezTo>
                  <a:cubicBezTo>
                    <a:pt x="3664962" y="1384738"/>
                    <a:pt x="3656892" y="1392808"/>
                    <a:pt x="3646937" y="1392808"/>
                  </a:cubicBezTo>
                  <a:cubicBezTo>
                    <a:pt x="3636982" y="1392808"/>
                    <a:pt x="3628912" y="1384738"/>
                    <a:pt x="3628912" y="1374783"/>
                  </a:cubicBezTo>
                  <a:cubicBezTo>
                    <a:pt x="3628912" y="1364829"/>
                    <a:pt x="3636982" y="1356759"/>
                    <a:pt x="3646937" y="1356759"/>
                  </a:cubicBezTo>
                  <a:close/>
                  <a:moveTo>
                    <a:pt x="1946636" y="1356759"/>
                  </a:moveTo>
                  <a:cubicBezTo>
                    <a:pt x="1956590" y="1356759"/>
                    <a:pt x="1964660" y="1364829"/>
                    <a:pt x="1964660" y="1374783"/>
                  </a:cubicBezTo>
                  <a:cubicBezTo>
                    <a:pt x="1964660" y="1384738"/>
                    <a:pt x="1956590" y="1392808"/>
                    <a:pt x="1946636" y="1392808"/>
                  </a:cubicBezTo>
                  <a:cubicBezTo>
                    <a:pt x="1936681" y="1392808"/>
                    <a:pt x="1928611" y="1384738"/>
                    <a:pt x="1928611" y="1374783"/>
                  </a:cubicBezTo>
                  <a:cubicBezTo>
                    <a:pt x="1928611" y="1364829"/>
                    <a:pt x="1936681" y="1356759"/>
                    <a:pt x="1946636" y="1356759"/>
                  </a:cubicBezTo>
                  <a:close/>
                  <a:moveTo>
                    <a:pt x="1658245" y="1350751"/>
                  </a:moveTo>
                  <a:cubicBezTo>
                    <a:pt x="1668200" y="1350751"/>
                    <a:pt x="1676270" y="1358821"/>
                    <a:pt x="1676270" y="1368775"/>
                  </a:cubicBezTo>
                  <a:cubicBezTo>
                    <a:pt x="1676270" y="1378730"/>
                    <a:pt x="1668200" y="1386800"/>
                    <a:pt x="1658245" y="1386800"/>
                  </a:cubicBezTo>
                  <a:cubicBezTo>
                    <a:pt x="1648291" y="1386800"/>
                    <a:pt x="1640221" y="1378730"/>
                    <a:pt x="1640221" y="1368775"/>
                  </a:cubicBezTo>
                  <a:cubicBezTo>
                    <a:pt x="1640221" y="1358821"/>
                    <a:pt x="1648291" y="1350751"/>
                    <a:pt x="1658245" y="1350751"/>
                  </a:cubicBezTo>
                  <a:close/>
                  <a:moveTo>
                    <a:pt x="3929320" y="1344743"/>
                  </a:moveTo>
                  <a:cubicBezTo>
                    <a:pt x="3939275" y="1344743"/>
                    <a:pt x="3947345" y="1352813"/>
                    <a:pt x="3947345" y="1362767"/>
                  </a:cubicBezTo>
                  <a:cubicBezTo>
                    <a:pt x="3947345" y="1372722"/>
                    <a:pt x="3939275" y="1380792"/>
                    <a:pt x="3929320" y="1380792"/>
                  </a:cubicBezTo>
                  <a:cubicBezTo>
                    <a:pt x="3919366" y="1380792"/>
                    <a:pt x="3911296" y="1372722"/>
                    <a:pt x="3911296" y="1362767"/>
                  </a:cubicBezTo>
                  <a:cubicBezTo>
                    <a:pt x="3911296" y="1352813"/>
                    <a:pt x="3919366" y="1344743"/>
                    <a:pt x="3929320" y="1344743"/>
                  </a:cubicBezTo>
                  <a:close/>
                  <a:moveTo>
                    <a:pt x="3088181" y="1344743"/>
                  </a:moveTo>
                  <a:cubicBezTo>
                    <a:pt x="3098136" y="1344743"/>
                    <a:pt x="3106206" y="1352813"/>
                    <a:pt x="3106206" y="1362767"/>
                  </a:cubicBezTo>
                  <a:cubicBezTo>
                    <a:pt x="3106206" y="1372722"/>
                    <a:pt x="3098136" y="1380792"/>
                    <a:pt x="3088181" y="1380792"/>
                  </a:cubicBezTo>
                  <a:cubicBezTo>
                    <a:pt x="3078227" y="1380792"/>
                    <a:pt x="3070157" y="1372722"/>
                    <a:pt x="3070157" y="1362767"/>
                  </a:cubicBezTo>
                  <a:cubicBezTo>
                    <a:pt x="3070157" y="1352813"/>
                    <a:pt x="3078227" y="1344743"/>
                    <a:pt x="3088181" y="1344743"/>
                  </a:cubicBezTo>
                  <a:close/>
                  <a:moveTo>
                    <a:pt x="853154" y="1344743"/>
                  </a:moveTo>
                  <a:cubicBezTo>
                    <a:pt x="863109" y="1344743"/>
                    <a:pt x="871179" y="1352813"/>
                    <a:pt x="871179" y="1362767"/>
                  </a:cubicBezTo>
                  <a:cubicBezTo>
                    <a:pt x="871179" y="1372722"/>
                    <a:pt x="863109" y="1380792"/>
                    <a:pt x="853154" y="1380792"/>
                  </a:cubicBezTo>
                  <a:cubicBezTo>
                    <a:pt x="843200" y="1380792"/>
                    <a:pt x="835130" y="1372722"/>
                    <a:pt x="835130" y="1362767"/>
                  </a:cubicBezTo>
                  <a:cubicBezTo>
                    <a:pt x="835130" y="1352813"/>
                    <a:pt x="843200" y="1344743"/>
                    <a:pt x="853154" y="1344743"/>
                  </a:cubicBezTo>
                  <a:close/>
                  <a:moveTo>
                    <a:pt x="4283800" y="1326718"/>
                  </a:moveTo>
                  <a:cubicBezTo>
                    <a:pt x="4293755" y="1326718"/>
                    <a:pt x="4301825" y="1334788"/>
                    <a:pt x="4301825" y="1344742"/>
                  </a:cubicBezTo>
                  <a:cubicBezTo>
                    <a:pt x="4301825" y="1354697"/>
                    <a:pt x="4293755" y="1362767"/>
                    <a:pt x="4283800" y="1362767"/>
                  </a:cubicBezTo>
                  <a:cubicBezTo>
                    <a:pt x="4273846" y="1362767"/>
                    <a:pt x="4265776" y="1354697"/>
                    <a:pt x="4265776" y="1344742"/>
                  </a:cubicBezTo>
                  <a:cubicBezTo>
                    <a:pt x="4265776" y="1334788"/>
                    <a:pt x="4273846" y="1326718"/>
                    <a:pt x="4283800" y="1326718"/>
                  </a:cubicBezTo>
                  <a:close/>
                  <a:moveTo>
                    <a:pt x="3815165" y="1326718"/>
                  </a:moveTo>
                  <a:cubicBezTo>
                    <a:pt x="3825120" y="1326718"/>
                    <a:pt x="3833190" y="1334788"/>
                    <a:pt x="3833190" y="1344742"/>
                  </a:cubicBezTo>
                  <a:cubicBezTo>
                    <a:pt x="3833190" y="1354697"/>
                    <a:pt x="3825120" y="1362767"/>
                    <a:pt x="3815165" y="1362767"/>
                  </a:cubicBezTo>
                  <a:cubicBezTo>
                    <a:pt x="3805210" y="1362767"/>
                    <a:pt x="3797141" y="1354697"/>
                    <a:pt x="3797141" y="1344742"/>
                  </a:cubicBezTo>
                  <a:cubicBezTo>
                    <a:pt x="3797141" y="1334788"/>
                    <a:pt x="3805210" y="1326718"/>
                    <a:pt x="3815165" y="1326718"/>
                  </a:cubicBezTo>
                  <a:close/>
                  <a:moveTo>
                    <a:pt x="2980034" y="1326718"/>
                  </a:moveTo>
                  <a:cubicBezTo>
                    <a:pt x="2989989" y="1326718"/>
                    <a:pt x="2998059" y="1334788"/>
                    <a:pt x="2998059" y="1344742"/>
                  </a:cubicBezTo>
                  <a:cubicBezTo>
                    <a:pt x="2998059" y="1354697"/>
                    <a:pt x="2989989" y="1362767"/>
                    <a:pt x="2980034" y="1362767"/>
                  </a:cubicBezTo>
                  <a:cubicBezTo>
                    <a:pt x="2970079" y="1362767"/>
                    <a:pt x="2962010" y="1354697"/>
                    <a:pt x="2962010" y="1344742"/>
                  </a:cubicBezTo>
                  <a:cubicBezTo>
                    <a:pt x="2962010" y="1334788"/>
                    <a:pt x="2970079" y="1326718"/>
                    <a:pt x="2980034" y="1326718"/>
                  </a:cubicBezTo>
                  <a:close/>
                  <a:moveTo>
                    <a:pt x="594806" y="1326718"/>
                  </a:moveTo>
                  <a:cubicBezTo>
                    <a:pt x="604760" y="1326718"/>
                    <a:pt x="612830" y="1334788"/>
                    <a:pt x="612830" y="1344742"/>
                  </a:cubicBezTo>
                  <a:cubicBezTo>
                    <a:pt x="612830" y="1354697"/>
                    <a:pt x="604760" y="1362767"/>
                    <a:pt x="594806" y="1362767"/>
                  </a:cubicBezTo>
                  <a:cubicBezTo>
                    <a:pt x="584851" y="1362767"/>
                    <a:pt x="576781" y="1354697"/>
                    <a:pt x="576781" y="1344742"/>
                  </a:cubicBezTo>
                  <a:cubicBezTo>
                    <a:pt x="576781" y="1334788"/>
                    <a:pt x="584851" y="1326718"/>
                    <a:pt x="594806" y="1326718"/>
                  </a:cubicBezTo>
                  <a:close/>
                  <a:moveTo>
                    <a:pt x="4836548" y="1314702"/>
                  </a:moveTo>
                  <a:cubicBezTo>
                    <a:pt x="4846503" y="1314702"/>
                    <a:pt x="4854573" y="1322772"/>
                    <a:pt x="4854573" y="1332726"/>
                  </a:cubicBezTo>
                  <a:cubicBezTo>
                    <a:pt x="4854573" y="1342681"/>
                    <a:pt x="4846503" y="1350751"/>
                    <a:pt x="4836548" y="1350751"/>
                  </a:cubicBezTo>
                  <a:cubicBezTo>
                    <a:pt x="4826593" y="1350751"/>
                    <a:pt x="4818524" y="1342681"/>
                    <a:pt x="4818524" y="1332726"/>
                  </a:cubicBezTo>
                  <a:cubicBezTo>
                    <a:pt x="4818524" y="1322772"/>
                    <a:pt x="4826593" y="1314702"/>
                    <a:pt x="4836548" y="1314702"/>
                  </a:cubicBezTo>
                  <a:close/>
                  <a:moveTo>
                    <a:pt x="4980743" y="1308694"/>
                  </a:moveTo>
                  <a:cubicBezTo>
                    <a:pt x="4990698" y="1308694"/>
                    <a:pt x="4998768" y="1316764"/>
                    <a:pt x="4998768" y="1326719"/>
                  </a:cubicBezTo>
                  <a:cubicBezTo>
                    <a:pt x="4998768" y="1336673"/>
                    <a:pt x="4990698" y="1344743"/>
                    <a:pt x="4980743" y="1344743"/>
                  </a:cubicBezTo>
                  <a:cubicBezTo>
                    <a:pt x="4970789" y="1344743"/>
                    <a:pt x="4962719" y="1336673"/>
                    <a:pt x="4962719" y="1326719"/>
                  </a:cubicBezTo>
                  <a:cubicBezTo>
                    <a:pt x="4962719" y="1316764"/>
                    <a:pt x="4970789" y="1308694"/>
                    <a:pt x="4980743" y="1308694"/>
                  </a:cubicBezTo>
                  <a:close/>
                  <a:moveTo>
                    <a:pt x="2871888" y="1302686"/>
                  </a:moveTo>
                  <a:cubicBezTo>
                    <a:pt x="2881843" y="1302686"/>
                    <a:pt x="2889913" y="1310755"/>
                    <a:pt x="2889913" y="1320710"/>
                  </a:cubicBezTo>
                  <a:cubicBezTo>
                    <a:pt x="2889913" y="1330665"/>
                    <a:pt x="2881843" y="1338735"/>
                    <a:pt x="2871888" y="1338735"/>
                  </a:cubicBezTo>
                  <a:cubicBezTo>
                    <a:pt x="2861934" y="1338735"/>
                    <a:pt x="2853864" y="1330665"/>
                    <a:pt x="2853864" y="1320710"/>
                  </a:cubicBezTo>
                  <a:cubicBezTo>
                    <a:pt x="2853864" y="1310755"/>
                    <a:pt x="2861934" y="1302686"/>
                    <a:pt x="2871888" y="1302686"/>
                  </a:cubicBezTo>
                  <a:close/>
                  <a:moveTo>
                    <a:pt x="2102847" y="1302686"/>
                  </a:moveTo>
                  <a:cubicBezTo>
                    <a:pt x="2112802" y="1302686"/>
                    <a:pt x="2120872" y="1310755"/>
                    <a:pt x="2120872" y="1320710"/>
                  </a:cubicBezTo>
                  <a:cubicBezTo>
                    <a:pt x="2120872" y="1330665"/>
                    <a:pt x="2112802" y="1338735"/>
                    <a:pt x="2102847" y="1338735"/>
                  </a:cubicBezTo>
                  <a:cubicBezTo>
                    <a:pt x="2092893" y="1338735"/>
                    <a:pt x="2084823" y="1330665"/>
                    <a:pt x="2084823" y="1320710"/>
                  </a:cubicBezTo>
                  <a:cubicBezTo>
                    <a:pt x="2084823" y="1310755"/>
                    <a:pt x="2092893" y="1302686"/>
                    <a:pt x="2102847" y="1302686"/>
                  </a:cubicBezTo>
                  <a:close/>
                  <a:moveTo>
                    <a:pt x="1273724" y="1302686"/>
                  </a:moveTo>
                  <a:cubicBezTo>
                    <a:pt x="1283679" y="1302686"/>
                    <a:pt x="1291749" y="1310755"/>
                    <a:pt x="1291749" y="1320710"/>
                  </a:cubicBezTo>
                  <a:cubicBezTo>
                    <a:pt x="1291749" y="1330665"/>
                    <a:pt x="1283679" y="1338735"/>
                    <a:pt x="1273724" y="1338735"/>
                  </a:cubicBezTo>
                  <a:cubicBezTo>
                    <a:pt x="1263770" y="1338735"/>
                    <a:pt x="1255700" y="1330665"/>
                    <a:pt x="1255700" y="1320710"/>
                  </a:cubicBezTo>
                  <a:cubicBezTo>
                    <a:pt x="1255700" y="1310755"/>
                    <a:pt x="1263770" y="1302686"/>
                    <a:pt x="1273724" y="1302686"/>
                  </a:cubicBezTo>
                  <a:close/>
                  <a:moveTo>
                    <a:pt x="1033398" y="1302686"/>
                  </a:moveTo>
                  <a:cubicBezTo>
                    <a:pt x="1043353" y="1302686"/>
                    <a:pt x="1051423" y="1310755"/>
                    <a:pt x="1051423" y="1320710"/>
                  </a:cubicBezTo>
                  <a:cubicBezTo>
                    <a:pt x="1051423" y="1330665"/>
                    <a:pt x="1043353" y="1338735"/>
                    <a:pt x="1033398" y="1338735"/>
                  </a:cubicBezTo>
                  <a:cubicBezTo>
                    <a:pt x="1023444" y="1338735"/>
                    <a:pt x="1015374" y="1330665"/>
                    <a:pt x="1015374" y="1320710"/>
                  </a:cubicBezTo>
                  <a:cubicBezTo>
                    <a:pt x="1015374" y="1310755"/>
                    <a:pt x="1023444" y="1302686"/>
                    <a:pt x="1033398" y="1302686"/>
                  </a:cubicBezTo>
                  <a:close/>
                  <a:moveTo>
                    <a:pt x="4548158" y="1296678"/>
                  </a:moveTo>
                  <a:cubicBezTo>
                    <a:pt x="4558113" y="1296678"/>
                    <a:pt x="4566183" y="1304748"/>
                    <a:pt x="4566183" y="1314702"/>
                  </a:cubicBezTo>
                  <a:cubicBezTo>
                    <a:pt x="4566183" y="1324657"/>
                    <a:pt x="4558113" y="1332727"/>
                    <a:pt x="4548158" y="1332727"/>
                  </a:cubicBezTo>
                  <a:cubicBezTo>
                    <a:pt x="4538203" y="1332727"/>
                    <a:pt x="4530133" y="1324657"/>
                    <a:pt x="4530133" y="1314702"/>
                  </a:cubicBezTo>
                  <a:cubicBezTo>
                    <a:pt x="4530133" y="1304748"/>
                    <a:pt x="4538203" y="1296678"/>
                    <a:pt x="4548158" y="1296678"/>
                  </a:cubicBezTo>
                  <a:close/>
                  <a:moveTo>
                    <a:pt x="3520767" y="1290670"/>
                  </a:moveTo>
                  <a:cubicBezTo>
                    <a:pt x="3530722" y="1290670"/>
                    <a:pt x="3538792" y="1298740"/>
                    <a:pt x="3538792" y="1308694"/>
                  </a:cubicBezTo>
                  <a:cubicBezTo>
                    <a:pt x="3538792" y="1318649"/>
                    <a:pt x="3530722" y="1326719"/>
                    <a:pt x="3520767" y="1326719"/>
                  </a:cubicBezTo>
                  <a:cubicBezTo>
                    <a:pt x="3510812" y="1326719"/>
                    <a:pt x="3502743" y="1318649"/>
                    <a:pt x="3502743" y="1308694"/>
                  </a:cubicBezTo>
                  <a:cubicBezTo>
                    <a:pt x="3502743" y="1298740"/>
                    <a:pt x="3510812" y="1290670"/>
                    <a:pt x="3520767" y="1290670"/>
                  </a:cubicBezTo>
                  <a:close/>
                  <a:moveTo>
                    <a:pt x="3244392" y="1290670"/>
                  </a:moveTo>
                  <a:cubicBezTo>
                    <a:pt x="3254347" y="1290670"/>
                    <a:pt x="3262417" y="1298740"/>
                    <a:pt x="3262417" y="1308694"/>
                  </a:cubicBezTo>
                  <a:cubicBezTo>
                    <a:pt x="3262417" y="1318649"/>
                    <a:pt x="3254347" y="1326719"/>
                    <a:pt x="3244392" y="1326719"/>
                  </a:cubicBezTo>
                  <a:cubicBezTo>
                    <a:pt x="3234437" y="1326719"/>
                    <a:pt x="3226368" y="1318649"/>
                    <a:pt x="3226368" y="1308694"/>
                  </a:cubicBezTo>
                  <a:cubicBezTo>
                    <a:pt x="3226368" y="1298740"/>
                    <a:pt x="3234437" y="1290670"/>
                    <a:pt x="3244392" y="1290670"/>
                  </a:cubicBezTo>
                  <a:close/>
                  <a:moveTo>
                    <a:pt x="757024" y="1290670"/>
                  </a:moveTo>
                  <a:cubicBezTo>
                    <a:pt x="766979" y="1290670"/>
                    <a:pt x="775049" y="1298740"/>
                    <a:pt x="775049" y="1308694"/>
                  </a:cubicBezTo>
                  <a:cubicBezTo>
                    <a:pt x="775049" y="1318649"/>
                    <a:pt x="766979" y="1326719"/>
                    <a:pt x="757024" y="1326719"/>
                  </a:cubicBezTo>
                  <a:cubicBezTo>
                    <a:pt x="747070" y="1326719"/>
                    <a:pt x="739000" y="1318649"/>
                    <a:pt x="739000" y="1308694"/>
                  </a:cubicBezTo>
                  <a:cubicBezTo>
                    <a:pt x="739000" y="1298740"/>
                    <a:pt x="747070" y="1290670"/>
                    <a:pt x="757024" y="1290670"/>
                  </a:cubicBezTo>
                  <a:close/>
                  <a:moveTo>
                    <a:pt x="4427995" y="1284661"/>
                  </a:moveTo>
                  <a:cubicBezTo>
                    <a:pt x="4437950" y="1284661"/>
                    <a:pt x="4446020" y="1292731"/>
                    <a:pt x="4446020" y="1302685"/>
                  </a:cubicBezTo>
                  <a:cubicBezTo>
                    <a:pt x="4446020" y="1312640"/>
                    <a:pt x="4437950" y="1320710"/>
                    <a:pt x="4427995" y="1320710"/>
                  </a:cubicBezTo>
                  <a:cubicBezTo>
                    <a:pt x="4418040" y="1320710"/>
                    <a:pt x="4409970" y="1312640"/>
                    <a:pt x="4409970" y="1302685"/>
                  </a:cubicBezTo>
                  <a:cubicBezTo>
                    <a:pt x="4409970" y="1292731"/>
                    <a:pt x="4418040" y="1284661"/>
                    <a:pt x="4427995" y="1284661"/>
                  </a:cubicBezTo>
                  <a:close/>
                  <a:moveTo>
                    <a:pt x="2763741" y="1278653"/>
                  </a:moveTo>
                  <a:cubicBezTo>
                    <a:pt x="2773696" y="1278653"/>
                    <a:pt x="2781766" y="1286723"/>
                    <a:pt x="2781766" y="1296678"/>
                  </a:cubicBezTo>
                  <a:cubicBezTo>
                    <a:pt x="2781766" y="1306632"/>
                    <a:pt x="2773696" y="1314702"/>
                    <a:pt x="2763741" y="1314702"/>
                  </a:cubicBezTo>
                  <a:cubicBezTo>
                    <a:pt x="2753786" y="1314702"/>
                    <a:pt x="2745717" y="1306632"/>
                    <a:pt x="2745717" y="1296678"/>
                  </a:cubicBezTo>
                  <a:cubicBezTo>
                    <a:pt x="2745717" y="1286723"/>
                    <a:pt x="2753786" y="1278653"/>
                    <a:pt x="2763741" y="1278653"/>
                  </a:cubicBezTo>
                  <a:close/>
                  <a:moveTo>
                    <a:pt x="2217002" y="1272645"/>
                  </a:moveTo>
                  <a:cubicBezTo>
                    <a:pt x="2226956" y="1272645"/>
                    <a:pt x="2235026" y="1280714"/>
                    <a:pt x="2235026" y="1290669"/>
                  </a:cubicBezTo>
                  <a:cubicBezTo>
                    <a:pt x="2235026" y="1300624"/>
                    <a:pt x="2226956" y="1308694"/>
                    <a:pt x="2217002" y="1308694"/>
                  </a:cubicBezTo>
                  <a:cubicBezTo>
                    <a:pt x="2207047" y="1308694"/>
                    <a:pt x="2198977" y="1300624"/>
                    <a:pt x="2198977" y="1290669"/>
                  </a:cubicBezTo>
                  <a:cubicBezTo>
                    <a:pt x="2198977" y="1280714"/>
                    <a:pt x="2207047" y="1272645"/>
                    <a:pt x="2217002" y="1272645"/>
                  </a:cubicBezTo>
                  <a:close/>
                  <a:moveTo>
                    <a:pt x="1874537" y="1272645"/>
                  </a:moveTo>
                  <a:cubicBezTo>
                    <a:pt x="1884492" y="1272645"/>
                    <a:pt x="1892562" y="1280714"/>
                    <a:pt x="1892562" y="1290669"/>
                  </a:cubicBezTo>
                  <a:cubicBezTo>
                    <a:pt x="1892562" y="1300624"/>
                    <a:pt x="1884492" y="1308694"/>
                    <a:pt x="1874537" y="1308694"/>
                  </a:cubicBezTo>
                  <a:cubicBezTo>
                    <a:pt x="1864583" y="1308694"/>
                    <a:pt x="1856513" y="1300624"/>
                    <a:pt x="1856513" y="1290669"/>
                  </a:cubicBezTo>
                  <a:cubicBezTo>
                    <a:pt x="1856513" y="1280714"/>
                    <a:pt x="1864583" y="1272645"/>
                    <a:pt x="1874537" y="1272645"/>
                  </a:cubicBezTo>
                  <a:close/>
                  <a:moveTo>
                    <a:pt x="3376571" y="1266637"/>
                  </a:moveTo>
                  <a:cubicBezTo>
                    <a:pt x="3386526" y="1266637"/>
                    <a:pt x="3394596" y="1274707"/>
                    <a:pt x="3394596" y="1284661"/>
                  </a:cubicBezTo>
                  <a:cubicBezTo>
                    <a:pt x="3394596" y="1294616"/>
                    <a:pt x="3386526" y="1302686"/>
                    <a:pt x="3376571" y="1302686"/>
                  </a:cubicBezTo>
                  <a:cubicBezTo>
                    <a:pt x="3366616" y="1302686"/>
                    <a:pt x="3358546" y="1294616"/>
                    <a:pt x="3358546" y="1284661"/>
                  </a:cubicBezTo>
                  <a:cubicBezTo>
                    <a:pt x="3358546" y="1274707"/>
                    <a:pt x="3366616" y="1266637"/>
                    <a:pt x="3376571" y="1266637"/>
                  </a:cubicBezTo>
                  <a:close/>
                  <a:moveTo>
                    <a:pt x="2643579" y="1266637"/>
                  </a:moveTo>
                  <a:cubicBezTo>
                    <a:pt x="2653534" y="1266637"/>
                    <a:pt x="2661604" y="1274707"/>
                    <a:pt x="2661604" y="1284661"/>
                  </a:cubicBezTo>
                  <a:cubicBezTo>
                    <a:pt x="2661604" y="1294616"/>
                    <a:pt x="2653534" y="1302686"/>
                    <a:pt x="2643579" y="1302686"/>
                  </a:cubicBezTo>
                  <a:cubicBezTo>
                    <a:pt x="2633624" y="1302686"/>
                    <a:pt x="2625555" y="1294616"/>
                    <a:pt x="2625555" y="1284661"/>
                  </a:cubicBezTo>
                  <a:cubicBezTo>
                    <a:pt x="2625555" y="1274707"/>
                    <a:pt x="2633624" y="1266637"/>
                    <a:pt x="2643579" y="1266637"/>
                  </a:cubicBezTo>
                  <a:close/>
                  <a:moveTo>
                    <a:pt x="1754375" y="1266637"/>
                  </a:moveTo>
                  <a:cubicBezTo>
                    <a:pt x="1764330" y="1266637"/>
                    <a:pt x="1772400" y="1274707"/>
                    <a:pt x="1772400" y="1284661"/>
                  </a:cubicBezTo>
                  <a:cubicBezTo>
                    <a:pt x="1772400" y="1294616"/>
                    <a:pt x="1764330" y="1302686"/>
                    <a:pt x="1754375" y="1302686"/>
                  </a:cubicBezTo>
                  <a:cubicBezTo>
                    <a:pt x="1744421" y="1302686"/>
                    <a:pt x="1736351" y="1294616"/>
                    <a:pt x="1736351" y="1284661"/>
                  </a:cubicBezTo>
                  <a:cubicBezTo>
                    <a:pt x="1736351" y="1274707"/>
                    <a:pt x="1744421" y="1266637"/>
                    <a:pt x="1754375" y="1266637"/>
                  </a:cubicBezTo>
                  <a:close/>
                  <a:moveTo>
                    <a:pt x="4740418" y="1260629"/>
                  </a:moveTo>
                  <a:cubicBezTo>
                    <a:pt x="4750373" y="1260629"/>
                    <a:pt x="4758443" y="1268699"/>
                    <a:pt x="4758443" y="1278653"/>
                  </a:cubicBezTo>
                  <a:cubicBezTo>
                    <a:pt x="4758443" y="1288608"/>
                    <a:pt x="4750373" y="1296678"/>
                    <a:pt x="4740418" y="1296678"/>
                  </a:cubicBezTo>
                  <a:cubicBezTo>
                    <a:pt x="4730464" y="1296678"/>
                    <a:pt x="4722394" y="1288608"/>
                    <a:pt x="4722394" y="1278653"/>
                  </a:cubicBezTo>
                  <a:cubicBezTo>
                    <a:pt x="4722394" y="1268699"/>
                    <a:pt x="4730464" y="1260629"/>
                    <a:pt x="4740418" y="1260629"/>
                  </a:cubicBezTo>
                  <a:close/>
                  <a:moveTo>
                    <a:pt x="4103556" y="1260629"/>
                  </a:moveTo>
                  <a:cubicBezTo>
                    <a:pt x="4113511" y="1260629"/>
                    <a:pt x="4121581" y="1268699"/>
                    <a:pt x="4121581" y="1278653"/>
                  </a:cubicBezTo>
                  <a:cubicBezTo>
                    <a:pt x="4121581" y="1288608"/>
                    <a:pt x="4113511" y="1296678"/>
                    <a:pt x="4103556" y="1296678"/>
                  </a:cubicBezTo>
                  <a:cubicBezTo>
                    <a:pt x="4093602" y="1296678"/>
                    <a:pt x="4085532" y="1288608"/>
                    <a:pt x="4085532" y="1278653"/>
                  </a:cubicBezTo>
                  <a:cubicBezTo>
                    <a:pt x="4085532" y="1268699"/>
                    <a:pt x="4093602" y="1260629"/>
                    <a:pt x="4103556" y="1260629"/>
                  </a:cubicBezTo>
                  <a:close/>
                  <a:moveTo>
                    <a:pt x="3725043" y="1260629"/>
                  </a:moveTo>
                  <a:cubicBezTo>
                    <a:pt x="3734998" y="1260629"/>
                    <a:pt x="3743068" y="1268699"/>
                    <a:pt x="3743068" y="1278653"/>
                  </a:cubicBezTo>
                  <a:cubicBezTo>
                    <a:pt x="3743068" y="1288608"/>
                    <a:pt x="3734998" y="1296678"/>
                    <a:pt x="3725043" y="1296678"/>
                  </a:cubicBezTo>
                  <a:cubicBezTo>
                    <a:pt x="3715088" y="1296678"/>
                    <a:pt x="3707019" y="1288608"/>
                    <a:pt x="3707019" y="1278653"/>
                  </a:cubicBezTo>
                  <a:cubicBezTo>
                    <a:pt x="3707019" y="1268699"/>
                    <a:pt x="3715088" y="1260629"/>
                    <a:pt x="3725043" y="1260629"/>
                  </a:cubicBezTo>
                  <a:close/>
                  <a:moveTo>
                    <a:pt x="1405904" y="1260629"/>
                  </a:moveTo>
                  <a:cubicBezTo>
                    <a:pt x="1415858" y="1260629"/>
                    <a:pt x="1423928" y="1268699"/>
                    <a:pt x="1423928" y="1278653"/>
                  </a:cubicBezTo>
                  <a:cubicBezTo>
                    <a:pt x="1423928" y="1288608"/>
                    <a:pt x="1415858" y="1296678"/>
                    <a:pt x="1405904" y="1296678"/>
                  </a:cubicBezTo>
                  <a:cubicBezTo>
                    <a:pt x="1395949" y="1296678"/>
                    <a:pt x="1387879" y="1288608"/>
                    <a:pt x="1387879" y="1278653"/>
                  </a:cubicBezTo>
                  <a:cubicBezTo>
                    <a:pt x="1387879" y="1268699"/>
                    <a:pt x="1395949" y="1260629"/>
                    <a:pt x="1405904" y="1260629"/>
                  </a:cubicBezTo>
                  <a:close/>
                  <a:moveTo>
                    <a:pt x="492666" y="1260629"/>
                  </a:moveTo>
                  <a:cubicBezTo>
                    <a:pt x="502621" y="1260629"/>
                    <a:pt x="510691" y="1268699"/>
                    <a:pt x="510691" y="1278653"/>
                  </a:cubicBezTo>
                  <a:cubicBezTo>
                    <a:pt x="510691" y="1288608"/>
                    <a:pt x="502621" y="1296678"/>
                    <a:pt x="492666" y="1296678"/>
                  </a:cubicBezTo>
                  <a:cubicBezTo>
                    <a:pt x="482712" y="1296678"/>
                    <a:pt x="474642" y="1288608"/>
                    <a:pt x="474642" y="1278653"/>
                  </a:cubicBezTo>
                  <a:cubicBezTo>
                    <a:pt x="474642" y="1268699"/>
                    <a:pt x="482712" y="1260629"/>
                    <a:pt x="492666" y="1260629"/>
                  </a:cubicBezTo>
                  <a:close/>
                  <a:moveTo>
                    <a:pt x="4229726" y="1248613"/>
                  </a:moveTo>
                  <a:cubicBezTo>
                    <a:pt x="4239681" y="1248613"/>
                    <a:pt x="4247751" y="1256683"/>
                    <a:pt x="4247751" y="1266638"/>
                  </a:cubicBezTo>
                  <a:cubicBezTo>
                    <a:pt x="4247751" y="1276592"/>
                    <a:pt x="4239681" y="1284662"/>
                    <a:pt x="4229726" y="1284662"/>
                  </a:cubicBezTo>
                  <a:cubicBezTo>
                    <a:pt x="4219772" y="1284662"/>
                    <a:pt x="4211702" y="1276592"/>
                    <a:pt x="4211702" y="1266638"/>
                  </a:cubicBezTo>
                  <a:cubicBezTo>
                    <a:pt x="4211702" y="1256683"/>
                    <a:pt x="4219772" y="1248613"/>
                    <a:pt x="4229726" y="1248613"/>
                  </a:cubicBezTo>
                  <a:close/>
                  <a:moveTo>
                    <a:pt x="2439302" y="1248613"/>
                  </a:moveTo>
                  <a:cubicBezTo>
                    <a:pt x="2449257" y="1248613"/>
                    <a:pt x="2457327" y="1256683"/>
                    <a:pt x="2457327" y="1266638"/>
                  </a:cubicBezTo>
                  <a:cubicBezTo>
                    <a:pt x="2457327" y="1276592"/>
                    <a:pt x="2449257" y="1284662"/>
                    <a:pt x="2439302" y="1284662"/>
                  </a:cubicBezTo>
                  <a:cubicBezTo>
                    <a:pt x="2429347" y="1284662"/>
                    <a:pt x="2421278" y="1276592"/>
                    <a:pt x="2421278" y="1266638"/>
                  </a:cubicBezTo>
                  <a:cubicBezTo>
                    <a:pt x="2421278" y="1256683"/>
                    <a:pt x="2429347" y="1248613"/>
                    <a:pt x="2439302" y="1248613"/>
                  </a:cubicBezTo>
                  <a:close/>
                  <a:moveTo>
                    <a:pt x="2337165" y="1248613"/>
                  </a:moveTo>
                  <a:cubicBezTo>
                    <a:pt x="2347119" y="1248613"/>
                    <a:pt x="2355189" y="1256683"/>
                    <a:pt x="2355189" y="1266638"/>
                  </a:cubicBezTo>
                  <a:cubicBezTo>
                    <a:pt x="2355189" y="1276592"/>
                    <a:pt x="2347119" y="1284662"/>
                    <a:pt x="2337165" y="1284662"/>
                  </a:cubicBezTo>
                  <a:cubicBezTo>
                    <a:pt x="2327210" y="1284662"/>
                    <a:pt x="2319140" y="1276592"/>
                    <a:pt x="2319140" y="1266638"/>
                  </a:cubicBezTo>
                  <a:cubicBezTo>
                    <a:pt x="2319140" y="1256683"/>
                    <a:pt x="2327210" y="1248613"/>
                    <a:pt x="2337165" y="1248613"/>
                  </a:cubicBezTo>
                  <a:close/>
                  <a:moveTo>
                    <a:pt x="2012725" y="1248613"/>
                  </a:moveTo>
                  <a:cubicBezTo>
                    <a:pt x="2022680" y="1248613"/>
                    <a:pt x="2030750" y="1256683"/>
                    <a:pt x="2030750" y="1266638"/>
                  </a:cubicBezTo>
                  <a:cubicBezTo>
                    <a:pt x="2030750" y="1276592"/>
                    <a:pt x="2022680" y="1284662"/>
                    <a:pt x="2012725" y="1284662"/>
                  </a:cubicBezTo>
                  <a:cubicBezTo>
                    <a:pt x="2002771" y="1284662"/>
                    <a:pt x="1994701" y="1276592"/>
                    <a:pt x="1994701" y="1266638"/>
                  </a:cubicBezTo>
                  <a:cubicBezTo>
                    <a:pt x="1994701" y="1256683"/>
                    <a:pt x="2002771" y="1248613"/>
                    <a:pt x="2012725" y="1248613"/>
                  </a:cubicBezTo>
                  <a:close/>
                  <a:moveTo>
                    <a:pt x="1165578" y="1248613"/>
                  </a:moveTo>
                  <a:cubicBezTo>
                    <a:pt x="1175532" y="1248613"/>
                    <a:pt x="1183602" y="1256683"/>
                    <a:pt x="1183602" y="1266638"/>
                  </a:cubicBezTo>
                  <a:cubicBezTo>
                    <a:pt x="1183602" y="1276592"/>
                    <a:pt x="1175532" y="1284662"/>
                    <a:pt x="1165578" y="1284662"/>
                  </a:cubicBezTo>
                  <a:cubicBezTo>
                    <a:pt x="1155623" y="1284662"/>
                    <a:pt x="1147553" y="1276592"/>
                    <a:pt x="1147553" y="1266638"/>
                  </a:cubicBezTo>
                  <a:cubicBezTo>
                    <a:pt x="1147553" y="1256683"/>
                    <a:pt x="1155623" y="1248613"/>
                    <a:pt x="1165578" y="1248613"/>
                  </a:cubicBezTo>
                  <a:close/>
                  <a:moveTo>
                    <a:pt x="3989401" y="1242605"/>
                  </a:moveTo>
                  <a:cubicBezTo>
                    <a:pt x="3999356" y="1242605"/>
                    <a:pt x="4007426" y="1250674"/>
                    <a:pt x="4007426" y="1260629"/>
                  </a:cubicBezTo>
                  <a:cubicBezTo>
                    <a:pt x="4007426" y="1270584"/>
                    <a:pt x="3999356" y="1278654"/>
                    <a:pt x="3989401" y="1278654"/>
                  </a:cubicBezTo>
                  <a:cubicBezTo>
                    <a:pt x="3979447" y="1278654"/>
                    <a:pt x="3971377" y="1270584"/>
                    <a:pt x="3971377" y="1260629"/>
                  </a:cubicBezTo>
                  <a:cubicBezTo>
                    <a:pt x="3971377" y="1250674"/>
                    <a:pt x="3979447" y="1242605"/>
                    <a:pt x="3989401" y="1242605"/>
                  </a:cubicBezTo>
                  <a:close/>
                  <a:moveTo>
                    <a:pt x="1514049" y="1242605"/>
                  </a:moveTo>
                  <a:cubicBezTo>
                    <a:pt x="1524004" y="1242605"/>
                    <a:pt x="1532074" y="1250674"/>
                    <a:pt x="1532074" y="1260629"/>
                  </a:cubicBezTo>
                  <a:cubicBezTo>
                    <a:pt x="1532074" y="1270584"/>
                    <a:pt x="1524004" y="1278654"/>
                    <a:pt x="1514049" y="1278654"/>
                  </a:cubicBezTo>
                  <a:cubicBezTo>
                    <a:pt x="1504095" y="1278654"/>
                    <a:pt x="1496025" y="1270584"/>
                    <a:pt x="1496025" y="1260629"/>
                  </a:cubicBezTo>
                  <a:cubicBezTo>
                    <a:pt x="1496025" y="1250674"/>
                    <a:pt x="1504095" y="1242605"/>
                    <a:pt x="1514049" y="1242605"/>
                  </a:cubicBezTo>
                  <a:close/>
                  <a:moveTo>
                    <a:pt x="3088181" y="1230588"/>
                  </a:moveTo>
                  <a:cubicBezTo>
                    <a:pt x="3098136" y="1230588"/>
                    <a:pt x="3106206" y="1238658"/>
                    <a:pt x="3106206" y="1248612"/>
                  </a:cubicBezTo>
                  <a:cubicBezTo>
                    <a:pt x="3106206" y="1258567"/>
                    <a:pt x="3098136" y="1266637"/>
                    <a:pt x="3088181" y="1266637"/>
                  </a:cubicBezTo>
                  <a:cubicBezTo>
                    <a:pt x="3078227" y="1266637"/>
                    <a:pt x="3070157" y="1258567"/>
                    <a:pt x="3070157" y="1248612"/>
                  </a:cubicBezTo>
                  <a:cubicBezTo>
                    <a:pt x="3070157" y="1238658"/>
                    <a:pt x="3078227" y="1230588"/>
                    <a:pt x="3088181" y="1230588"/>
                  </a:cubicBezTo>
                  <a:close/>
                  <a:moveTo>
                    <a:pt x="895212" y="1230588"/>
                  </a:moveTo>
                  <a:cubicBezTo>
                    <a:pt x="905166" y="1230588"/>
                    <a:pt x="913236" y="1238658"/>
                    <a:pt x="913236" y="1248612"/>
                  </a:cubicBezTo>
                  <a:cubicBezTo>
                    <a:pt x="913236" y="1258567"/>
                    <a:pt x="905166" y="1266637"/>
                    <a:pt x="895212" y="1266637"/>
                  </a:cubicBezTo>
                  <a:cubicBezTo>
                    <a:pt x="885257" y="1266637"/>
                    <a:pt x="877187" y="1258567"/>
                    <a:pt x="877187" y="1248612"/>
                  </a:cubicBezTo>
                  <a:cubicBezTo>
                    <a:pt x="877187" y="1238658"/>
                    <a:pt x="885257" y="1230588"/>
                    <a:pt x="895212" y="1230588"/>
                  </a:cubicBezTo>
                  <a:close/>
                  <a:moveTo>
                    <a:pt x="4626263" y="1224580"/>
                  </a:moveTo>
                  <a:cubicBezTo>
                    <a:pt x="4636218" y="1224580"/>
                    <a:pt x="4644288" y="1232650"/>
                    <a:pt x="4644288" y="1242604"/>
                  </a:cubicBezTo>
                  <a:cubicBezTo>
                    <a:pt x="4644288" y="1252559"/>
                    <a:pt x="4636218" y="1260629"/>
                    <a:pt x="4626263" y="1260629"/>
                  </a:cubicBezTo>
                  <a:cubicBezTo>
                    <a:pt x="4616308" y="1260629"/>
                    <a:pt x="4608239" y="1252559"/>
                    <a:pt x="4608239" y="1242604"/>
                  </a:cubicBezTo>
                  <a:cubicBezTo>
                    <a:pt x="4608239" y="1232650"/>
                    <a:pt x="4616308" y="1224580"/>
                    <a:pt x="4626263" y="1224580"/>
                  </a:cubicBezTo>
                  <a:close/>
                  <a:moveTo>
                    <a:pt x="2547449" y="1224580"/>
                  </a:moveTo>
                  <a:cubicBezTo>
                    <a:pt x="2557404" y="1224580"/>
                    <a:pt x="2565474" y="1232650"/>
                    <a:pt x="2565474" y="1242604"/>
                  </a:cubicBezTo>
                  <a:cubicBezTo>
                    <a:pt x="2565474" y="1252559"/>
                    <a:pt x="2557404" y="1260629"/>
                    <a:pt x="2547449" y="1260629"/>
                  </a:cubicBezTo>
                  <a:cubicBezTo>
                    <a:pt x="2537495" y="1260629"/>
                    <a:pt x="2529425" y="1252559"/>
                    <a:pt x="2529425" y="1242604"/>
                  </a:cubicBezTo>
                  <a:cubicBezTo>
                    <a:pt x="2529425" y="1232650"/>
                    <a:pt x="2537495" y="1224580"/>
                    <a:pt x="2547449" y="1224580"/>
                  </a:cubicBezTo>
                  <a:close/>
                  <a:moveTo>
                    <a:pt x="1628204" y="1224580"/>
                  </a:moveTo>
                  <a:cubicBezTo>
                    <a:pt x="1638159" y="1224580"/>
                    <a:pt x="1646229" y="1232650"/>
                    <a:pt x="1646229" y="1242604"/>
                  </a:cubicBezTo>
                  <a:cubicBezTo>
                    <a:pt x="1646229" y="1252559"/>
                    <a:pt x="1638159" y="1260629"/>
                    <a:pt x="1628204" y="1260629"/>
                  </a:cubicBezTo>
                  <a:cubicBezTo>
                    <a:pt x="1618250" y="1260629"/>
                    <a:pt x="1610180" y="1252559"/>
                    <a:pt x="1610180" y="1242604"/>
                  </a:cubicBezTo>
                  <a:cubicBezTo>
                    <a:pt x="1610180" y="1232650"/>
                    <a:pt x="1618250" y="1224580"/>
                    <a:pt x="1628204" y="1224580"/>
                  </a:cubicBezTo>
                  <a:close/>
                  <a:moveTo>
                    <a:pt x="5052841" y="1212564"/>
                  </a:moveTo>
                  <a:cubicBezTo>
                    <a:pt x="5062796" y="1212564"/>
                    <a:pt x="5070866" y="1220633"/>
                    <a:pt x="5070866" y="1230588"/>
                  </a:cubicBezTo>
                  <a:cubicBezTo>
                    <a:pt x="5070866" y="1240543"/>
                    <a:pt x="5062796" y="1248613"/>
                    <a:pt x="5052841" y="1248613"/>
                  </a:cubicBezTo>
                  <a:cubicBezTo>
                    <a:pt x="5042886" y="1248613"/>
                    <a:pt x="5034817" y="1240543"/>
                    <a:pt x="5034817" y="1230588"/>
                  </a:cubicBezTo>
                  <a:cubicBezTo>
                    <a:pt x="5034817" y="1220633"/>
                    <a:pt x="5042886" y="1212564"/>
                    <a:pt x="5052841" y="1212564"/>
                  </a:cubicBezTo>
                  <a:close/>
                  <a:moveTo>
                    <a:pt x="3845206" y="1206556"/>
                  </a:moveTo>
                  <a:cubicBezTo>
                    <a:pt x="3855161" y="1206556"/>
                    <a:pt x="3863231" y="1214626"/>
                    <a:pt x="3863231" y="1224580"/>
                  </a:cubicBezTo>
                  <a:cubicBezTo>
                    <a:pt x="3863231" y="1234535"/>
                    <a:pt x="3855161" y="1242605"/>
                    <a:pt x="3845206" y="1242605"/>
                  </a:cubicBezTo>
                  <a:cubicBezTo>
                    <a:pt x="3835251" y="1242605"/>
                    <a:pt x="3827182" y="1234535"/>
                    <a:pt x="3827182" y="1224580"/>
                  </a:cubicBezTo>
                  <a:cubicBezTo>
                    <a:pt x="3827182" y="1214626"/>
                    <a:pt x="3835251" y="1206556"/>
                    <a:pt x="3845206" y="1206556"/>
                  </a:cubicBezTo>
                  <a:close/>
                  <a:moveTo>
                    <a:pt x="3604880" y="1206556"/>
                  </a:moveTo>
                  <a:cubicBezTo>
                    <a:pt x="3614835" y="1206556"/>
                    <a:pt x="3622905" y="1214626"/>
                    <a:pt x="3622905" y="1224580"/>
                  </a:cubicBezTo>
                  <a:cubicBezTo>
                    <a:pt x="3622905" y="1234535"/>
                    <a:pt x="3614835" y="1242605"/>
                    <a:pt x="3604880" y="1242605"/>
                  </a:cubicBezTo>
                  <a:cubicBezTo>
                    <a:pt x="3594925" y="1242605"/>
                    <a:pt x="3586856" y="1234535"/>
                    <a:pt x="3586856" y="1224580"/>
                  </a:cubicBezTo>
                  <a:cubicBezTo>
                    <a:pt x="3586856" y="1214626"/>
                    <a:pt x="3594925" y="1206556"/>
                    <a:pt x="3604880" y="1206556"/>
                  </a:cubicBezTo>
                  <a:close/>
                  <a:moveTo>
                    <a:pt x="600813" y="1200548"/>
                  </a:moveTo>
                  <a:cubicBezTo>
                    <a:pt x="610768" y="1200548"/>
                    <a:pt x="618838" y="1208618"/>
                    <a:pt x="618838" y="1218572"/>
                  </a:cubicBezTo>
                  <a:cubicBezTo>
                    <a:pt x="618838" y="1228527"/>
                    <a:pt x="610768" y="1236597"/>
                    <a:pt x="600813" y="1236597"/>
                  </a:cubicBezTo>
                  <a:cubicBezTo>
                    <a:pt x="590859" y="1236597"/>
                    <a:pt x="582789" y="1228527"/>
                    <a:pt x="582789" y="1218572"/>
                  </a:cubicBezTo>
                  <a:cubicBezTo>
                    <a:pt x="582789" y="1208618"/>
                    <a:pt x="590859" y="1200548"/>
                    <a:pt x="600813" y="1200548"/>
                  </a:cubicBezTo>
                  <a:close/>
                  <a:moveTo>
                    <a:pt x="2949994" y="1194539"/>
                  </a:moveTo>
                  <a:cubicBezTo>
                    <a:pt x="2959949" y="1194539"/>
                    <a:pt x="2968019" y="1202609"/>
                    <a:pt x="2968019" y="1212563"/>
                  </a:cubicBezTo>
                  <a:cubicBezTo>
                    <a:pt x="2968019" y="1222518"/>
                    <a:pt x="2959949" y="1230588"/>
                    <a:pt x="2949994" y="1230588"/>
                  </a:cubicBezTo>
                  <a:cubicBezTo>
                    <a:pt x="2940039" y="1230588"/>
                    <a:pt x="2931970" y="1222518"/>
                    <a:pt x="2931970" y="1212563"/>
                  </a:cubicBezTo>
                  <a:cubicBezTo>
                    <a:pt x="2931970" y="1202609"/>
                    <a:pt x="2940039" y="1194539"/>
                    <a:pt x="2949994" y="1194539"/>
                  </a:cubicBezTo>
                  <a:close/>
                  <a:moveTo>
                    <a:pt x="1009366" y="1194539"/>
                  </a:moveTo>
                  <a:cubicBezTo>
                    <a:pt x="1019321" y="1194539"/>
                    <a:pt x="1027391" y="1202609"/>
                    <a:pt x="1027391" y="1212563"/>
                  </a:cubicBezTo>
                  <a:cubicBezTo>
                    <a:pt x="1027391" y="1222518"/>
                    <a:pt x="1019321" y="1230588"/>
                    <a:pt x="1009366" y="1230588"/>
                  </a:cubicBezTo>
                  <a:cubicBezTo>
                    <a:pt x="999412" y="1230588"/>
                    <a:pt x="991342" y="1222518"/>
                    <a:pt x="991342" y="1212563"/>
                  </a:cubicBezTo>
                  <a:cubicBezTo>
                    <a:pt x="991342" y="1202609"/>
                    <a:pt x="999412" y="1194539"/>
                    <a:pt x="1009366" y="1194539"/>
                  </a:cubicBezTo>
                  <a:close/>
                  <a:moveTo>
                    <a:pt x="4932678" y="1188531"/>
                  </a:moveTo>
                  <a:cubicBezTo>
                    <a:pt x="4942633" y="1188531"/>
                    <a:pt x="4950703" y="1196601"/>
                    <a:pt x="4950703" y="1206556"/>
                  </a:cubicBezTo>
                  <a:cubicBezTo>
                    <a:pt x="4950703" y="1216510"/>
                    <a:pt x="4942633" y="1224580"/>
                    <a:pt x="4932678" y="1224580"/>
                  </a:cubicBezTo>
                  <a:cubicBezTo>
                    <a:pt x="4922723" y="1224580"/>
                    <a:pt x="4914654" y="1216510"/>
                    <a:pt x="4914654" y="1206556"/>
                  </a:cubicBezTo>
                  <a:cubicBezTo>
                    <a:pt x="4914654" y="1196601"/>
                    <a:pt x="4922723" y="1188531"/>
                    <a:pt x="4932678" y="1188531"/>
                  </a:cubicBezTo>
                  <a:close/>
                  <a:moveTo>
                    <a:pt x="4361905" y="1188531"/>
                  </a:moveTo>
                  <a:cubicBezTo>
                    <a:pt x="4371860" y="1188531"/>
                    <a:pt x="4379930" y="1196601"/>
                    <a:pt x="4379930" y="1206556"/>
                  </a:cubicBezTo>
                  <a:cubicBezTo>
                    <a:pt x="4379930" y="1216510"/>
                    <a:pt x="4371860" y="1224580"/>
                    <a:pt x="4361905" y="1224580"/>
                  </a:cubicBezTo>
                  <a:cubicBezTo>
                    <a:pt x="4351950" y="1224580"/>
                    <a:pt x="4343881" y="1216510"/>
                    <a:pt x="4343881" y="1206556"/>
                  </a:cubicBezTo>
                  <a:cubicBezTo>
                    <a:pt x="4343881" y="1196601"/>
                    <a:pt x="4351950" y="1188531"/>
                    <a:pt x="4361905" y="1188531"/>
                  </a:cubicBezTo>
                  <a:close/>
                  <a:moveTo>
                    <a:pt x="3220360" y="1188531"/>
                  </a:moveTo>
                  <a:cubicBezTo>
                    <a:pt x="3230315" y="1188531"/>
                    <a:pt x="3238385" y="1196601"/>
                    <a:pt x="3238385" y="1206556"/>
                  </a:cubicBezTo>
                  <a:cubicBezTo>
                    <a:pt x="3238385" y="1216510"/>
                    <a:pt x="3230315" y="1224580"/>
                    <a:pt x="3220360" y="1224580"/>
                  </a:cubicBezTo>
                  <a:cubicBezTo>
                    <a:pt x="3210405" y="1224580"/>
                    <a:pt x="3202336" y="1216510"/>
                    <a:pt x="3202336" y="1206556"/>
                  </a:cubicBezTo>
                  <a:cubicBezTo>
                    <a:pt x="3202336" y="1196601"/>
                    <a:pt x="3210405" y="1188531"/>
                    <a:pt x="3220360" y="1188531"/>
                  </a:cubicBezTo>
                  <a:close/>
                  <a:moveTo>
                    <a:pt x="708959" y="1188531"/>
                  </a:moveTo>
                  <a:cubicBezTo>
                    <a:pt x="718914" y="1188531"/>
                    <a:pt x="726984" y="1196601"/>
                    <a:pt x="726984" y="1206556"/>
                  </a:cubicBezTo>
                  <a:cubicBezTo>
                    <a:pt x="726984" y="1216510"/>
                    <a:pt x="718914" y="1224580"/>
                    <a:pt x="708959" y="1224580"/>
                  </a:cubicBezTo>
                  <a:cubicBezTo>
                    <a:pt x="699005" y="1224580"/>
                    <a:pt x="690935" y="1216510"/>
                    <a:pt x="690935" y="1206556"/>
                  </a:cubicBezTo>
                  <a:cubicBezTo>
                    <a:pt x="690935" y="1196601"/>
                    <a:pt x="699005" y="1188531"/>
                    <a:pt x="708959" y="1188531"/>
                  </a:cubicBezTo>
                  <a:close/>
                  <a:moveTo>
                    <a:pt x="4824532" y="1182523"/>
                  </a:moveTo>
                  <a:cubicBezTo>
                    <a:pt x="4834487" y="1182523"/>
                    <a:pt x="4842557" y="1190592"/>
                    <a:pt x="4842557" y="1200547"/>
                  </a:cubicBezTo>
                  <a:cubicBezTo>
                    <a:pt x="4842557" y="1210502"/>
                    <a:pt x="4834487" y="1218572"/>
                    <a:pt x="4824532" y="1218572"/>
                  </a:cubicBezTo>
                  <a:cubicBezTo>
                    <a:pt x="4814578" y="1218572"/>
                    <a:pt x="4806508" y="1210502"/>
                    <a:pt x="4806508" y="1200547"/>
                  </a:cubicBezTo>
                  <a:cubicBezTo>
                    <a:pt x="4806508" y="1190592"/>
                    <a:pt x="4814578" y="1182523"/>
                    <a:pt x="4824532" y="1182523"/>
                  </a:cubicBezTo>
                  <a:close/>
                  <a:moveTo>
                    <a:pt x="1279732" y="1170507"/>
                  </a:moveTo>
                  <a:cubicBezTo>
                    <a:pt x="1289687" y="1170507"/>
                    <a:pt x="1297757" y="1178577"/>
                    <a:pt x="1297757" y="1188531"/>
                  </a:cubicBezTo>
                  <a:cubicBezTo>
                    <a:pt x="1297757" y="1198486"/>
                    <a:pt x="1289687" y="1206556"/>
                    <a:pt x="1279732" y="1206556"/>
                  </a:cubicBezTo>
                  <a:cubicBezTo>
                    <a:pt x="1269778" y="1206556"/>
                    <a:pt x="1261708" y="1198486"/>
                    <a:pt x="1261708" y="1188531"/>
                  </a:cubicBezTo>
                  <a:cubicBezTo>
                    <a:pt x="1261708" y="1178577"/>
                    <a:pt x="1269778" y="1170507"/>
                    <a:pt x="1279732" y="1170507"/>
                  </a:cubicBezTo>
                  <a:close/>
                  <a:moveTo>
                    <a:pt x="3478710" y="1164499"/>
                  </a:moveTo>
                  <a:cubicBezTo>
                    <a:pt x="3488665" y="1164499"/>
                    <a:pt x="3496735" y="1172569"/>
                    <a:pt x="3496735" y="1182523"/>
                  </a:cubicBezTo>
                  <a:cubicBezTo>
                    <a:pt x="3496735" y="1192478"/>
                    <a:pt x="3488665" y="1200548"/>
                    <a:pt x="3478710" y="1200548"/>
                  </a:cubicBezTo>
                  <a:cubicBezTo>
                    <a:pt x="3468756" y="1200548"/>
                    <a:pt x="3460686" y="1192478"/>
                    <a:pt x="3460686" y="1182523"/>
                  </a:cubicBezTo>
                  <a:cubicBezTo>
                    <a:pt x="3460686" y="1172569"/>
                    <a:pt x="3468756" y="1164499"/>
                    <a:pt x="3478710" y="1164499"/>
                  </a:cubicBezTo>
                  <a:close/>
                  <a:moveTo>
                    <a:pt x="2703660" y="1164499"/>
                  </a:moveTo>
                  <a:cubicBezTo>
                    <a:pt x="2713615" y="1164499"/>
                    <a:pt x="2721685" y="1172569"/>
                    <a:pt x="2721685" y="1182523"/>
                  </a:cubicBezTo>
                  <a:cubicBezTo>
                    <a:pt x="2721685" y="1192478"/>
                    <a:pt x="2713615" y="1200548"/>
                    <a:pt x="2703660" y="1200548"/>
                  </a:cubicBezTo>
                  <a:cubicBezTo>
                    <a:pt x="2693705" y="1200548"/>
                    <a:pt x="2685636" y="1192478"/>
                    <a:pt x="2685636" y="1182523"/>
                  </a:cubicBezTo>
                  <a:cubicBezTo>
                    <a:pt x="2685636" y="1172569"/>
                    <a:pt x="2693705" y="1164499"/>
                    <a:pt x="2703660" y="1164499"/>
                  </a:cubicBezTo>
                  <a:close/>
                  <a:moveTo>
                    <a:pt x="4500093" y="1158491"/>
                  </a:moveTo>
                  <a:cubicBezTo>
                    <a:pt x="4510048" y="1158491"/>
                    <a:pt x="4518118" y="1166561"/>
                    <a:pt x="4518118" y="1176516"/>
                  </a:cubicBezTo>
                  <a:cubicBezTo>
                    <a:pt x="4518118" y="1186470"/>
                    <a:pt x="4510048" y="1194540"/>
                    <a:pt x="4500093" y="1194540"/>
                  </a:cubicBezTo>
                  <a:cubicBezTo>
                    <a:pt x="4490139" y="1194540"/>
                    <a:pt x="4482069" y="1186470"/>
                    <a:pt x="4482069" y="1176516"/>
                  </a:cubicBezTo>
                  <a:cubicBezTo>
                    <a:pt x="4482069" y="1166561"/>
                    <a:pt x="4490139" y="1158491"/>
                    <a:pt x="4500093" y="1158491"/>
                  </a:cubicBezTo>
                  <a:close/>
                  <a:moveTo>
                    <a:pt x="4199686" y="1158491"/>
                  </a:moveTo>
                  <a:cubicBezTo>
                    <a:pt x="4209641" y="1158491"/>
                    <a:pt x="4217711" y="1166561"/>
                    <a:pt x="4217711" y="1176516"/>
                  </a:cubicBezTo>
                  <a:cubicBezTo>
                    <a:pt x="4217711" y="1186470"/>
                    <a:pt x="4209641" y="1194540"/>
                    <a:pt x="4199686" y="1194540"/>
                  </a:cubicBezTo>
                  <a:cubicBezTo>
                    <a:pt x="4189732" y="1194540"/>
                    <a:pt x="4181662" y="1186470"/>
                    <a:pt x="4181662" y="1176516"/>
                  </a:cubicBezTo>
                  <a:cubicBezTo>
                    <a:pt x="4181662" y="1166561"/>
                    <a:pt x="4189732" y="1158491"/>
                    <a:pt x="4199686" y="1158491"/>
                  </a:cubicBezTo>
                  <a:close/>
                  <a:moveTo>
                    <a:pt x="2132887" y="1158491"/>
                  </a:moveTo>
                  <a:cubicBezTo>
                    <a:pt x="2142842" y="1158491"/>
                    <a:pt x="2150912" y="1166561"/>
                    <a:pt x="2150912" y="1176516"/>
                  </a:cubicBezTo>
                  <a:cubicBezTo>
                    <a:pt x="2150912" y="1186470"/>
                    <a:pt x="2142842" y="1194540"/>
                    <a:pt x="2132887" y="1194540"/>
                  </a:cubicBezTo>
                  <a:cubicBezTo>
                    <a:pt x="2122933" y="1194540"/>
                    <a:pt x="2114863" y="1186470"/>
                    <a:pt x="2114863" y="1176516"/>
                  </a:cubicBezTo>
                  <a:cubicBezTo>
                    <a:pt x="2114863" y="1166561"/>
                    <a:pt x="2122933" y="1158491"/>
                    <a:pt x="2132887" y="1158491"/>
                  </a:cubicBezTo>
                  <a:close/>
                  <a:moveTo>
                    <a:pt x="1850505" y="1158491"/>
                  </a:moveTo>
                  <a:cubicBezTo>
                    <a:pt x="1860460" y="1158491"/>
                    <a:pt x="1868530" y="1166561"/>
                    <a:pt x="1868530" y="1176516"/>
                  </a:cubicBezTo>
                  <a:cubicBezTo>
                    <a:pt x="1868530" y="1186470"/>
                    <a:pt x="1860460" y="1194540"/>
                    <a:pt x="1850505" y="1194540"/>
                  </a:cubicBezTo>
                  <a:cubicBezTo>
                    <a:pt x="1840551" y="1194540"/>
                    <a:pt x="1832481" y="1186470"/>
                    <a:pt x="1832481" y="1176516"/>
                  </a:cubicBezTo>
                  <a:cubicBezTo>
                    <a:pt x="1832481" y="1166561"/>
                    <a:pt x="1840551" y="1158491"/>
                    <a:pt x="1850505" y="1158491"/>
                  </a:cubicBezTo>
                  <a:close/>
                  <a:moveTo>
                    <a:pt x="3340522" y="1152483"/>
                  </a:moveTo>
                  <a:cubicBezTo>
                    <a:pt x="3350477" y="1152483"/>
                    <a:pt x="3358547" y="1160552"/>
                    <a:pt x="3358547" y="1170507"/>
                  </a:cubicBezTo>
                  <a:cubicBezTo>
                    <a:pt x="3358547" y="1180462"/>
                    <a:pt x="3350477" y="1188532"/>
                    <a:pt x="3340522" y="1188532"/>
                  </a:cubicBezTo>
                  <a:cubicBezTo>
                    <a:pt x="3330567" y="1188532"/>
                    <a:pt x="3322498" y="1180462"/>
                    <a:pt x="3322498" y="1170507"/>
                  </a:cubicBezTo>
                  <a:cubicBezTo>
                    <a:pt x="3322498" y="1160552"/>
                    <a:pt x="3330567" y="1152483"/>
                    <a:pt x="3340522" y="1152483"/>
                  </a:cubicBezTo>
                  <a:close/>
                  <a:moveTo>
                    <a:pt x="2829831" y="1152483"/>
                  </a:moveTo>
                  <a:cubicBezTo>
                    <a:pt x="2839786" y="1152483"/>
                    <a:pt x="2847856" y="1160552"/>
                    <a:pt x="2847856" y="1170507"/>
                  </a:cubicBezTo>
                  <a:cubicBezTo>
                    <a:pt x="2847856" y="1180462"/>
                    <a:pt x="2839786" y="1188532"/>
                    <a:pt x="2829831" y="1188532"/>
                  </a:cubicBezTo>
                  <a:cubicBezTo>
                    <a:pt x="2819876" y="1188532"/>
                    <a:pt x="2811807" y="1180462"/>
                    <a:pt x="2811807" y="1170507"/>
                  </a:cubicBezTo>
                  <a:cubicBezTo>
                    <a:pt x="2811807" y="1160552"/>
                    <a:pt x="2819876" y="1152483"/>
                    <a:pt x="2829831" y="1152483"/>
                  </a:cubicBezTo>
                  <a:close/>
                  <a:moveTo>
                    <a:pt x="2253050" y="1152483"/>
                  </a:moveTo>
                  <a:cubicBezTo>
                    <a:pt x="2263005" y="1152483"/>
                    <a:pt x="2271075" y="1160552"/>
                    <a:pt x="2271075" y="1170507"/>
                  </a:cubicBezTo>
                  <a:cubicBezTo>
                    <a:pt x="2271075" y="1180462"/>
                    <a:pt x="2263005" y="1188532"/>
                    <a:pt x="2253050" y="1188532"/>
                  </a:cubicBezTo>
                  <a:cubicBezTo>
                    <a:pt x="2243096" y="1188532"/>
                    <a:pt x="2235026" y="1180462"/>
                    <a:pt x="2235026" y="1170507"/>
                  </a:cubicBezTo>
                  <a:cubicBezTo>
                    <a:pt x="2235026" y="1160552"/>
                    <a:pt x="2243096" y="1152483"/>
                    <a:pt x="2253050" y="1152483"/>
                  </a:cubicBezTo>
                  <a:close/>
                  <a:moveTo>
                    <a:pt x="1994700" y="1146474"/>
                  </a:moveTo>
                  <a:cubicBezTo>
                    <a:pt x="2004655" y="1146474"/>
                    <a:pt x="2012725" y="1154544"/>
                    <a:pt x="2012725" y="1164498"/>
                  </a:cubicBezTo>
                  <a:cubicBezTo>
                    <a:pt x="2012725" y="1174453"/>
                    <a:pt x="2004655" y="1182523"/>
                    <a:pt x="1994700" y="1182523"/>
                  </a:cubicBezTo>
                  <a:cubicBezTo>
                    <a:pt x="1984746" y="1182523"/>
                    <a:pt x="1976676" y="1174453"/>
                    <a:pt x="1976676" y="1164498"/>
                  </a:cubicBezTo>
                  <a:cubicBezTo>
                    <a:pt x="1976676" y="1154544"/>
                    <a:pt x="1984746" y="1146474"/>
                    <a:pt x="1994700" y="1146474"/>
                  </a:cubicBezTo>
                  <a:close/>
                  <a:moveTo>
                    <a:pt x="1718326" y="1146474"/>
                  </a:moveTo>
                  <a:cubicBezTo>
                    <a:pt x="1728281" y="1146474"/>
                    <a:pt x="1736351" y="1154544"/>
                    <a:pt x="1736351" y="1164498"/>
                  </a:cubicBezTo>
                  <a:cubicBezTo>
                    <a:pt x="1736351" y="1174453"/>
                    <a:pt x="1728281" y="1182523"/>
                    <a:pt x="1718326" y="1182523"/>
                  </a:cubicBezTo>
                  <a:cubicBezTo>
                    <a:pt x="1708372" y="1182523"/>
                    <a:pt x="1700302" y="1174453"/>
                    <a:pt x="1700302" y="1164498"/>
                  </a:cubicBezTo>
                  <a:cubicBezTo>
                    <a:pt x="1700302" y="1154544"/>
                    <a:pt x="1708372" y="1146474"/>
                    <a:pt x="1718326" y="1146474"/>
                  </a:cubicBezTo>
                  <a:close/>
                  <a:moveTo>
                    <a:pt x="1129529" y="1146474"/>
                  </a:moveTo>
                  <a:cubicBezTo>
                    <a:pt x="1139484" y="1146474"/>
                    <a:pt x="1147554" y="1154544"/>
                    <a:pt x="1147554" y="1164498"/>
                  </a:cubicBezTo>
                  <a:cubicBezTo>
                    <a:pt x="1147554" y="1174453"/>
                    <a:pt x="1139484" y="1182523"/>
                    <a:pt x="1129529" y="1182523"/>
                  </a:cubicBezTo>
                  <a:cubicBezTo>
                    <a:pt x="1119575" y="1182523"/>
                    <a:pt x="1111505" y="1174453"/>
                    <a:pt x="1111505" y="1164498"/>
                  </a:cubicBezTo>
                  <a:cubicBezTo>
                    <a:pt x="1111505" y="1154544"/>
                    <a:pt x="1119575" y="1146474"/>
                    <a:pt x="1129529" y="1146474"/>
                  </a:cubicBezTo>
                  <a:close/>
                  <a:moveTo>
                    <a:pt x="498674" y="1140466"/>
                  </a:moveTo>
                  <a:cubicBezTo>
                    <a:pt x="508629" y="1140466"/>
                    <a:pt x="516699" y="1148536"/>
                    <a:pt x="516699" y="1158490"/>
                  </a:cubicBezTo>
                  <a:cubicBezTo>
                    <a:pt x="516699" y="1168445"/>
                    <a:pt x="508629" y="1176515"/>
                    <a:pt x="498674" y="1176515"/>
                  </a:cubicBezTo>
                  <a:cubicBezTo>
                    <a:pt x="488720" y="1176515"/>
                    <a:pt x="480650" y="1168445"/>
                    <a:pt x="480650" y="1158490"/>
                  </a:cubicBezTo>
                  <a:cubicBezTo>
                    <a:pt x="480650" y="1148536"/>
                    <a:pt x="488720" y="1140466"/>
                    <a:pt x="498674" y="1140466"/>
                  </a:cubicBezTo>
                  <a:close/>
                  <a:moveTo>
                    <a:pt x="3707019" y="1134458"/>
                  </a:moveTo>
                  <a:cubicBezTo>
                    <a:pt x="3716974" y="1134458"/>
                    <a:pt x="3725044" y="1142528"/>
                    <a:pt x="3725044" y="1152482"/>
                  </a:cubicBezTo>
                  <a:cubicBezTo>
                    <a:pt x="3725044" y="1162437"/>
                    <a:pt x="3716974" y="1170507"/>
                    <a:pt x="3707019" y="1170507"/>
                  </a:cubicBezTo>
                  <a:cubicBezTo>
                    <a:pt x="3697064" y="1170507"/>
                    <a:pt x="3688994" y="1162437"/>
                    <a:pt x="3688994" y="1152482"/>
                  </a:cubicBezTo>
                  <a:cubicBezTo>
                    <a:pt x="3688994" y="1142528"/>
                    <a:pt x="3697064" y="1134458"/>
                    <a:pt x="3707019" y="1134458"/>
                  </a:cubicBezTo>
                  <a:close/>
                  <a:moveTo>
                    <a:pt x="799081" y="1134458"/>
                  </a:moveTo>
                  <a:cubicBezTo>
                    <a:pt x="809036" y="1134458"/>
                    <a:pt x="817106" y="1142528"/>
                    <a:pt x="817106" y="1152482"/>
                  </a:cubicBezTo>
                  <a:cubicBezTo>
                    <a:pt x="817106" y="1162437"/>
                    <a:pt x="809036" y="1170507"/>
                    <a:pt x="799081" y="1170507"/>
                  </a:cubicBezTo>
                  <a:cubicBezTo>
                    <a:pt x="789127" y="1170507"/>
                    <a:pt x="781057" y="1162437"/>
                    <a:pt x="781057" y="1152482"/>
                  </a:cubicBezTo>
                  <a:cubicBezTo>
                    <a:pt x="781057" y="1142528"/>
                    <a:pt x="789127" y="1134458"/>
                    <a:pt x="799081" y="1134458"/>
                  </a:cubicBezTo>
                  <a:close/>
                  <a:moveTo>
                    <a:pt x="384520" y="1134458"/>
                  </a:moveTo>
                  <a:cubicBezTo>
                    <a:pt x="394475" y="1134458"/>
                    <a:pt x="402545" y="1142528"/>
                    <a:pt x="402545" y="1152482"/>
                  </a:cubicBezTo>
                  <a:cubicBezTo>
                    <a:pt x="402545" y="1162437"/>
                    <a:pt x="394475" y="1170507"/>
                    <a:pt x="384520" y="1170507"/>
                  </a:cubicBezTo>
                  <a:cubicBezTo>
                    <a:pt x="374566" y="1170507"/>
                    <a:pt x="366496" y="1162437"/>
                    <a:pt x="366496" y="1152482"/>
                  </a:cubicBezTo>
                  <a:cubicBezTo>
                    <a:pt x="366496" y="1142528"/>
                    <a:pt x="374566" y="1134458"/>
                    <a:pt x="384520" y="1134458"/>
                  </a:cubicBezTo>
                  <a:close/>
                  <a:moveTo>
                    <a:pt x="3935328" y="1128450"/>
                  </a:moveTo>
                  <a:cubicBezTo>
                    <a:pt x="3945283" y="1128450"/>
                    <a:pt x="3953353" y="1136520"/>
                    <a:pt x="3953353" y="1146475"/>
                  </a:cubicBezTo>
                  <a:cubicBezTo>
                    <a:pt x="3953353" y="1156429"/>
                    <a:pt x="3945283" y="1164499"/>
                    <a:pt x="3935328" y="1164499"/>
                  </a:cubicBezTo>
                  <a:cubicBezTo>
                    <a:pt x="3925373" y="1164499"/>
                    <a:pt x="3917304" y="1156429"/>
                    <a:pt x="3917304" y="1146475"/>
                  </a:cubicBezTo>
                  <a:cubicBezTo>
                    <a:pt x="3917304" y="1136520"/>
                    <a:pt x="3925373" y="1128450"/>
                    <a:pt x="3935328" y="1128450"/>
                  </a:cubicBezTo>
                  <a:close/>
                  <a:moveTo>
                    <a:pt x="1514049" y="1128450"/>
                  </a:moveTo>
                  <a:cubicBezTo>
                    <a:pt x="1524004" y="1128450"/>
                    <a:pt x="1532074" y="1136520"/>
                    <a:pt x="1532074" y="1146475"/>
                  </a:cubicBezTo>
                  <a:cubicBezTo>
                    <a:pt x="1532074" y="1156429"/>
                    <a:pt x="1524004" y="1164499"/>
                    <a:pt x="1514049" y="1164499"/>
                  </a:cubicBezTo>
                  <a:cubicBezTo>
                    <a:pt x="1504095" y="1164499"/>
                    <a:pt x="1496025" y="1156429"/>
                    <a:pt x="1496025" y="1146475"/>
                  </a:cubicBezTo>
                  <a:cubicBezTo>
                    <a:pt x="1496025" y="1136520"/>
                    <a:pt x="1504095" y="1128450"/>
                    <a:pt x="1514049" y="1128450"/>
                  </a:cubicBezTo>
                  <a:close/>
                  <a:moveTo>
                    <a:pt x="4650296" y="1122442"/>
                  </a:moveTo>
                  <a:cubicBezTo>
                    <a:pt x="4660251" y="1122442"/>
                    <a:pt x="4668321" y="1130511"/>
                    <a:pt x="4668321" y="1140466"/>
                  </a:cubicBezTo>
                  <a:cubicBezTo>
                    <a:pt x="4668321" y="1150421"/>
                    <a:pt x="4660251" y="1158491"/>
                    <a:pt x="4650296" y="1158491"/>
                  </a:cubicBezTo>
                  <a:cubicBezTo>
                    <a:pt x="4640342" y="1158491"/>
                    <a:pt x="4632272" y="1150421"/>
                    <a:pt x="4632272" y="1140466"/>
                  </a:cubicBezTo>
                  <a:cubicBezTo>
                    <a:pt x="4632272" y="1130511"/>
                    <a:pt x="4640342" y="1122442"/>
                    <a:pt x="4650296" y="1122442"/>
                  </a:cubicBezTo>
                  <a:close/>
                  <a:moveTo>
                    <a:pt x="4073515" y="1122442"/>
                  </a:moveTo>
                  <a:cubicBezTo>
                    <a:pt x="4083470" y="1122442"/>
                    <a:pt x="4091540" y="1130511"/>
                    <a:pt x="4091540" y="1140466"/>
                  </a:cubicBezTo>
                  <a:cubicBezTo>
                    <a:pt x="4091540" y="1150421"/>
                    <a:pt x="4083470" y="1158491"/>
                    <a:pt x="4073515" y="1158491"/>
                  </a:cubicBezTo>
                  <a:cubicBezTo>
                    <a:pt x="4063561" y="1158491"/>
                    <a:pt x="4055491" y="1150421"/>
                    <a:pt x="4055491" y="1140466"/>
                  </a:cubicBezTo>
                  <a:cubicBezTo>
                    <a:pt x="4055491" y="1130511"/>
                    <a:pt x="4063561" y="1122442"/>
                    <a:pt x="4073515" y="1122442"/>
                  </a:cubicBezTo>
                  <a:close/>
                  <a:moveTo>
                    <a:pt x="2475351" y="1122442"/>
                  </a:moveTo>
                  <a:cubicBezTo>
                    <a:pt x="2485306" y="1122442"/>
                    <a:pt x="2493376" y="1130511"/>
                    <a:pt x="2493376" y="1140466"/>
                  </a:cubicBezTo>
                  <a:cubicBezTo>
                    <a:pt x="2493376" y="1150421"/>
                    <a:pt x="2485306" y="1158491"/>
                    <a:pt x="2475351" y="1158491"/>
                  </a:cubicBezTo>
                  <a:cubicBezTo>
                    <a:pt x="2465396" y="1158491"/>
                    <a:pt x="2457326" y="1150421"/>
                    <a:pt x="2457326" y="1140466"/>
                  </a:cubicBezTo>
                  <a:cubicBezTo>
                    <a:pt x="2457326" y="1130511"/>
                    <a:pt x="2465396" y="1122442"/>
                    <a:pt x="2475351" y="1122442"/>
                  </a:cubicBezTo>
                  <a:close/>
                  <a:moveTo>
                    <a:pt x="1393887" y="1122442"/>
                  </a:moveTo>
                  <a:cubicBezTo>
                    <a:pt x="1403842" y="1122442"/>
                    <a:pt x="1411912" y="1130511"/>
                    <a:pt x="1411912" y="1140466"/>
                  </a:cubicBezTo>
                  <a:cubicBezTo>
                    <a:pt x="1411912" y="1150421"/>
                    <a:pt x="1403842" y="1158491"/>
                    <a:pt x="1393887" y="1158491"/>
                  </a:cubicBezTo>
                  <a:cubicBezTo>
                    <a:pt x="1383933" y="1158491"/>
                    <a:pt x="1375863" y="1150421"/>
                    <a:pt x="1375863" y="1140466"/>
                  </a:cubicBezTo>
                  <a:cubicBezTo>
                    <a:pt x="1375863" y="1130511"/>
                    <a:pt x="1383933" y="1122442"/>
                    <a:pt x="1393887" y="1122442"/>
                  </a:cubicBezTo>
                  <a:close/>
                  <a:moveTo>
                    <a:pt x="3058140" y="1116434"/>
                  </a:moveTo>
                  <a:cubicBezTo>
                    <a:pt x="3068095" y="1116434"/>
                    <a:pt x="3076165" y="1124504"/>
                    <a:pt x="3076165" y="1134458"/>
                  </a:cubicBezTo>
                  <a:cubicBezTo>
                    <a:pt x="3076165" y="1144413"/>
                    <a:pt x="3068095" y="1152483"/>
                    <a:pt x="3058140" y="1152483"/>
                  </a:cubicBezTo>
                  <a:cubicBezTo>
                    <a:pt x="3048186" y="1152483"/>
                    <a:pt x="3040116" y="1144413"/>
                    <a:pt x="3040116" y="1134458"/>
                  </a:cubicBezTo>
                  <a:cubicBezTo>
                    <a:pt x="3040116" y="1124504"/>
                    <a:pt x="3048186" y="1116434"/>
                    <a:pt x="3058140" y="1116434"/>
                  </a:cubicBezTo>
                  <a:close/>
                  <a:moveTo>
                    <a:pt x="4800499" y="1092401"/>
                  </a:moveTo>
                  <a:cubicBezTo>
                    <a:pt x="4810454" y="1092401"/>
                    <a:pt x="4818524" y="1100470"/>
                    <a:pt x="4818524" y="1110425"/>
                  </a:cubicBezTo>
                  <a:cubicBezTo>
                    <a:pt x="4818524" y="1120380"/>
                    <a:pt x="4810454" y="1128450"/>
                    <a:pt x="4800499" y="1128450"/>
                  </a:cubicBezTo>
                  <a:cubicBezTo>
                    <a:pt x="4790545" y="1128450"/>
                    <a:pt x="4782475" y="1120380"/>
                    <a:pt x="4782475" y="1110425"/>
                  </a:cubicBezTo>
                  <a:cubicBezTo>
                    <a:pt x="4782475" y="1100470"/>
                    <a:pt x="4790545" y="1092401"/>
                    <a:pt x="4800499" y="1092401"/>
                  </a:cubicBezTo>
                  <a:close/>
                  <a:moveTo>
                    <a:pt x="2349180" y="1092401"/>
                  </a:moveTo>
                  <a:cubicBezTo>
                    <a:pt x="2359135" y="1092401"/>
                    <a:pt x="2367205" y="1100470"/>
                    <a:pt x="2367205" y="1110425"/>
                  </a:cubicBezTo>
                  <a:cubicBezTo>
                    <a:pt x="2367205" y="1120380"/>
                    <a:pt x="2359135" y="1128450"/>
                    <a:pt x="2349180" y="1128450"/>
                  </a:cubicBezTo>
                  <a:cubicBezTo>
                    <a:pt x="2339226" y="1128450"/>
                    <a:pt x="2331156" y="1120380"/>
                    <a:pt x="2331156" y="1110425"/>
                  </a:cubicBezTo>
                  <a:cubicBezTo>
                    <a:pt x="2331156" y="1100470"/>
                    <a:pt x="2339226" y="1092401"/>
                    <a:pt x="2349180" y="1092401"/>
                  </a:cubicBezTo>
                  <a:close/>
                  <a:moveTo>
                    <a:pt x="931260" y="1092401"/>
                  </a:moveTo>
                  <a:cubicBezTo>
                    <a:pt x="941215" y="1092401"/>
                    <a:pt x="949285" y="1100470"/>
                    <a:pt x="949285" y="1110425"/>
                  </a:cubicBezTo>
                  <a:cubicBezTo>
                    <a:pt x="949285" y="1120380"/>
                    <a:pt x="941215" y="1128450"/>
                    <a:pt x="931260" y="1128450"/>
                  </a:cubicBezTo>
                  <a:cubicBezTo>
                    <a:pt x="921306" y="1128450"/>
                    <a:pt x="913236" y="1120380"/>
                    <a:pt x="913236" y="1110425"/>
                  </a:cubicBezTo>
                  <a:cubicBezTo>
                    <a:pt x="913236" y="1100470"/>
                    <a:pt x="921306" y="1092401"/>
                    <a:pt x="931260" y="1092401"/>
                  </a:cubicBezTo>
                  <a:close/>
                  <a:moveTo>
                    <a:pt x="4986752" y="1086393"/>
                  </a:moveTo>
                  <a:cubicBezTo>
                    <a:pt x="4996707" y="1086393"/>
                    <a:pt x="5004777" y="1094463"/>
                    <a:pt x="5004777" y="1104417"/>
                  </a:cubicBezTo>
                  <a:cubicBezTo>
                    <a:pt x="5004777" y="1114372"/>
                    <a:pt x="4996707" y="1122442"/>
                    <a:pt x="4986752" y="1122442"/>
                  </a:cubicBezTo>
                  <a:cubicBezTo>
                    <a:pt x="4976797" y="1122442"/>
                    <a:pt x="4968728" y="1114372"/>
                    <a:pt x="4968728" y="1104417"/>
                  </a:cubicBezTo>
                  <a:cubicBezTo>
                    <a:pt x="4968728" y="1094463"/>
                    <a:pt x="4976797" y="1086393"/>
                    <a:pt x="4986752" y="1086393"/>
                  </a:cubicBezTo>
                  <a:close/>
                  <a:moveTo>
                    <a:pt x="3815165" y="1086393"/>
                  </a:moveTo>
                  <a:cubicBezTo>
                    <a:pt x="3825120" y="1086393"/>
                    <a:pt x="3833190" y="1094463"/>
                    <a:pt x="3833190" y="1104417"/>
                  </a:cubicBezTo>
                  <a:cubicBezTo>
                    <a:pt x="3833190" y="1114372"/>
                    <a:pt x="3825120" y="1122442"/>
                    <a:pt x="3815165" y="1122442"/>
                  </a:cubicBezTo>
                  <a:cubicBezTo>
                    <a:pt x="3805210" y="1122442"/>
                    <a:pt x="3797141" y="1114372"/>
                    <a:pt x="3797141" y="1104417"/>
                  </a:cubicBezTo>
                  <a:cubicBezTo>
                    <a:pt x="3797141" y="1094463"/>
                    <a:pt x="3805210" y="1086393"/>
                    <a:pt x="3815165" y="1086393"/>
                  </a:cubicBezTo>
                  <a:close/>
                  <a:moveTo>
                    <a:pt x="3586856" y="1086393"/>
                  </a:moveTo>
                  <a:cubicBezTo>
                    <a:pt x="3596811" y="1086393"/>
                    <a:pt x="3604881" y="1094463"/>
                    <a:pt x="3604881" y="1104417"/>
                  </a:cubicBezTo>
                  <a:cubicBezTo>
                    <a:pt x="3604881" y="1114372"/>
                    <a:pt x="3596811" y="1122442"/>
                    <a:pt x="3586856" y="1122442"/>
                  </a:cubicBezTo>
                  <a:cubicBezTo>
                    <a:pt x="3576901" y="1122442"/>
                    <a:pt x="3568831" y="1114372"/>
                    <a:pt x="3568831" y="1104417"/>
                  </a:cubicBezTo>
                  <a:cubicBezTo>
                    <a:pt x="3568831" y="1094463"/>
                    <a:pt x="3576901" y="1086393"/>
                    <a:pt x="3586856" y="1086393"/>
                  </a:cubicBezTo>
                  <a:close/>
                  <a:moveTo>
                    <a:pt x="3166287" y="1086393"/>
                  </a:moveTo>
                  <a:cubicBezTo>
                    <a:pt x="3176242" y="1086393"/>
                    <a:pt x="3184312" y="1094463"/>
                    <a:pt x="3184312" y="1104417"/>
                  </a:cubicBezTo>
                  <a:cubicBezTo>
                    <a:pt x="3184312" y="1114372"/>
                    <a:pt x="3176242" y="1122442"/>
                    <a:pt x="3166287" y="1122442"/>
                  </a:cubicBezTo>
                  <a:cubicBezTo>
                    <a:pt x="3156332" y="1122442"/>
                    <a:pt x="3148262" y="1114372"/>
                    <a:pt x="3148262" y="1104417"/>
                  </a:cubicBezTo>
                  <a:cubicBezTo>
                    <a:pt x="3148262" y="1094463"/>
                    <a:pt x="3156332" y="1086393"/>
                    <a:pt x="3166287" y="1086393"/>
                  </a:cubicBezTo>
                  <a:close/>
                  <a:moveTo>
                    <a:pt x="2595514" y="1086393"/>
                  </a:moveTo>
                  <a:cubicBezTo>
                    <a:pt x="2605469" y="1086393"/>
                    <a:pt x="2613539" y="1094463"/>
                    <a:pt x="2613539" y="1104417"/>
                  </a:cubicBezTo>
                  <a:cubicBezTo>
                    <a:pt x="2613539" y="1114372"/>
                    <a:pt x="2605469" y="1122442"/>
                    <a:pt x="2595514" y="1122442"/>
                  </a:cubicBezTo>
                  <a:cubicBezTo>
                    <a:pt x="2585559" y="1122442"/>
                    <a:pt x="2577489" y="1114372"/>
                    <a:pt x="2577489" y="1104417"/>
                  </a:cubicBezTo>
                  <a:cubicBezTo>
                    <a:pt x="2577489" y="1094463"/>
                    <a:pt x="2585559" y="1086393"/>
                    <a:pt x="2595514" y="1086393"/>
                  </a:cubicBezTo>
                  <a:close/>
                  <a:moveTo>
                    <a:pt x="1628204" y="1074377"/>
                  </a:moveTo>
                  <a:cubicBezTo>
                    <a:pt x="1638159" y="1074377"/>
                    <a:pt x="1646229" y="1082447"/>
                    <a:pt x="1646229" y="1092401"/>
                  </a:cubicBezTo>
                  <a:cubicBezTo>
                    <a:pt x="1646229" y="1102356"/>
                    <a:pt x="1638159" y="1110426"/>
                    <a:pt x="1628204" y="1110426"/>
                  </a:cubicBezTo>
                  <a:cubicBezTo>
                    <a:pt x="1618250" y="1110426"/>
                    <a:pt x="1610180" y="1102356"/>
                    <a:pt x="1610180" y="1092401"/>
                  </a:cubicBezTo>
                  <a:cubicBezTo>
                    <a:pt x="1610180" y="1082447"/>
                    <a:pt x="1618250" y="1074377"/>
                    <a:pt x="1628204" y="1074377"/>
                  </a:cubicBezTo>
                  <a:close/>
                  <a:moveTo>
                    <a:pt x="642870" y="1074377"/>
                  </a:moveTo>
                  <a:cubicBezTo>
                    <a:pt x="652825" y="1074377"/>
                    <a:pt x="660895" y="1082447"/>
                    <a:pt x="660895" y="1092401"/>
                  </a:cubicBezTo>
                  <a:cubicBezTo>
                    <a:pt x="660895" y="1102356"/>
                    <a:pt x="652825" y="1110426"/>
                    <a:pt x="642870" y="1110426"/>
                  </a:cubicBezTo>
                  <a:cubicBezTo>
                    <a:pt x="632916" y="1110426"/>
                    <a:pt x="624846" y="1102356"/>
                    <a:pt x="624846" y="1092401"/>
                  </a:cubicBezTo>
                  <a:cubicBezTo>
                    <a:pt x="624846" y="1082447"/>
                    <a:pt x="632916" y="1074377"/>
                    <a:pt x="642870" y="1074377"/>
                  </a:cubicBezTo>
                  <a:close/>
                  <a:moveTo>
                    <a:pt x="2925961" y="1068369"/>
                  </a:moveTo>
                  <a:cubicBezTo>
                    <a:pt x="2935916" y="1068369"/>
                    <a:pt x="2943986" y="1076439"/>
                    <a:pt x="2943986" y="1086394"/>
                  </a:cubicBezTo>
                  <a:cubicBezTo>
                    <a:pt x="2943986" y="1096348"/>
                    <a:pt x="2935916" y="1104418"/>
                    <a:pt x="2925961" y="1104418"/>
                  </a:cubicBezTo>
                  <a:cubicBezTo>
                    <a:pt x="2916006" y="1104418"/>
                    <a:pt x="2907936" y="1096348"/>
                    <a:pt x="2907936" y="1086394"/>
                  </a:cubicBezTo>
                  <a:cubicBezTo>
                    <a:pt x="2907936" y="1076439"/>
                    <a:pt x="2916006" y="1068369"/>
                    <a:pt x="2925961" y="1068369"/>
                  </a:cubicBezTo>
                  <a:close/>
                  <a:moveTo>
                    <a:pt x="3424636" y="1062360"/>
                  </a:moveTo>
                  <a:cubicBezTo>
                    <a:pt x="3434591" y="1062360"/>
                    <a:pt x="3442661" y="1070429"/>
                    <a:pt x="3442661" y="1080384"/>
                  </a:cubicBezTo>
                  <a:cubicBezTo>
                    <a:pt x="3442661" y="1090339"/>
                    <a:pt x="3434591" y="1098409"/>
                    <a:pt x="3424636" y="1098409"/>
                  </a:cubicBezTo>
                  <a:cubicBezTo>
                    <a:pt x="3414681" y="1098409"/>
                    <a:pt x="3406612" y="1090339"/>
                    <a:pt x="3406612" y="1080384"/>
                  </a:cubicBezTo>
                  <a:cubicBezTo>
                    <a:pt x="3406612" y="1070429"/>
                    <a:pt x="3414681" y="1062360"/>
                    <a:pt x="3424636" y="1062360"/>
                  </a:cubicBezTo>
                  <a:close/>
                  <a:moveTo>
                    <a:pt x="1249691" y="1062360"/>
                  </a:moveTo>
                  <a:cubicBezTo>
                    <a:pt x="1259646" y="1062360"/>
                    <a:pt x="1267716" y="1070429"/>
                    <a:pt x="1267716" y="1080384"/>
                  </a:cubicBezTo>
                  <a:cubicBezTo>
                    <a:pt x="1267716" y="1090339"/>
                    <a:pt x="1259646" y="1098409"/>
                    <a:pt x="1249691" y="1098409"/>
                  </a:cubicBezTo>
                  <a:cubicBezTo>
                    <a:pt x="1239737" y="1098409"/>
                    <a:pt x="1231667" y="1090339"/>
                    <a:pt x="1231667" y="1080384"/>
                  </a:cubicBezTo>
                  <a:cubicBezTo>
                    <a:pt x="1231667" y="1070429"/>
                    <a:pt x="1239737" y="1062360"/>
                    <a:pt x="1249691" y="1062360"/>
                  </a:cubicBezTo>
                  <a:close/>
                  <a:moveTo>
                    <a:pt x="1075456" y="1062360"/>
                  </a:moveTo>
                  <a:cubicBezTo>
                    <a:pt x="1085410" y="1062360"/>
                    <a:pt x="1093480" y="1070429"/>
                    <a:pt x="1093480" y="1080384"/>
                  </a:cubicBezTo>
                  <a:cubicBezTo>
                    <a:pt x="1093480" y="1090339"/>
                    <a:pt x="1085410" y="1098409"/>
                    <a:pt x="1075456" y="1098409"/>
                  </a:cubicBezTo>
                  <a:cubicBezTo>
                    <a:pt x="1065501" y="1098409"/>
                    <a:pt x="1057431" y="1090339"/>
                    <a:pt x="1057431" y="1080384"/>
                  </a:cubicBezTo>
                  <a:cubicBezTo>
                    <a:pt x="1057431" y="1070429"/>
                    <a:pt x="1065501" y="1062360"/>
                    <a:pt x="1075456" y="1062360"/>
                  </a:cubicBezTo>
                  <a:close/>
                  <a:moveTo>
                    <a:pt x="1928611" y="1056352"/>
                  </a:moveTo>
                  <a:cubicBezTo>
                    <a:pt x="1938566" y="1056352"/>
                    <a:pt x="1946636" y="1064422"/>
                    <a:pt x="1946636" y="1074376"/>
                  </a:cubicBezTo>
                  <a:cubicBezTo>
                    <a:pt x="1946636" y="1084331"/>
                    <a:pt x="1938566" y="1092401"/>
                    <a:pt x="1928611" y="1092401"/>
                  </a:cubicBezTo>
                  <a:cubicBezTo>
                    <a:pt x="1918657" y="1092401"/>
                    <a:pt x="1910587" y="1084331"/>
                    <a:pt x="1910587" y="1074376"/>
                  </a:cubicBezTo>
                  <a:cubicBezTo>
                    <a:pt x="1910587" y="1064422"/>
                    <a:pt x="1918657" y="1056352"/>
                    <a:pt x="1928611" y="1056352"/>
                  </a:cubicBezTo>
                  <a:close/>
                  <a:moveTo>
                    <a:pt x="2709668" y="1044336"/>
                  </a:moveTo>
                  <a:cubicBezTo>
                    <a:pt x="2719623" y="1044336"/>
                    <a:pt x="2727693" y="1052406"/>
                    <a:pt x="2727693" y="1062360"/>
                  </a:cubicBezTo>
                  <a:cubicBezTo>
                    <a:pt x="2727693" y="1072315"/>
                    <a:pt x="2719623" y="1080385"/>
                    <a:pt x="2709668" y="1080385"/>
                  </a:cubicBezTo>
                  <a:cubicBezTo>
                    <a:pt x="2699713" y="1080385"/>
                    <a:pt x="2691644" y="1072315"/>
                    <a:pt x="2691644" y="1062360"/>
                  </a:cubicBezTo>
                  <a:cubicBezTo>
                    <a:pt x="2691644" y="1052406"/>
                    <a:pt x="2699713" y="1044336"/>
                    <a:pt x="2709668" y="1044336"/>
                  </a:cubicBezTo>
                  <a:close/>
                  <a:moveTo>
                    <a:pt x="1784415" y="1044336"/>
                  </a:moveTo>
                  <a:cubicBezTo>
                    <a:pt x="1794370" y="1044336"/>
                    <a:pt x="1802440" y="1052406"/>
                    <a:pt x="1802440" y="1062360"/>
                  </a:cubicBezTo>
                  <a:cubicBezTo>
                    <a:pt x="1802440" y="1072315"/>
                    <a:pt x="1794370" y="1080385"/>
                    <a:pt x="1784415" y="1080385"/>
                  </a:cubicBezTo>
                  <a:cubicBezTo>
                    <a:pt x="1774461" y="1080385"/>
                    <a:pt x="1766391" y="1072315"/>
                    <a:pt x="1766391" y="1062360"/>
                  </a:cubicBezTo>
                  <a:cubicBezTo>
                    <a:pt x="1766391" y="1052406"/>
                    <a:pt x="1774461" y="1044336"/>
                    <a:pt x="1784415" y="1044336"/>
                  </a:cubicBezTo>
                  <a:close/>
                  <a:moveTo>
                    <a:pt x="3292457" y="1038328"/>
                  </a:moveTo>
                  <a:cubicBezTo>
                    <a:pt x="3302412" y="1038328"/>
                    <a:pt x="3310482" y="1046398"/>
                    <a:pt x="3310482" y="1056353"/>
                  </a:cubicBezTo>
                  <a:cubicBezTo>
                    <a:pt x="3310482" y="1066307"/>
                    <a:pt x="3302412" y="1074377"/>
                    <a:pt x="3292457" y="1074377"/>
                  </a:cubicBezTo>
                  <a:cubicBezTo>
                    <a:pt x="3282503" y="1074377"/>
                    <a:pt x="3274433" y="1066307"/>
                    <a:pt x="3274433" y="1056353"/>
                  </a:cubicBezTo>
                  <a:cubicBezTo>
                    <a:pt x="3274433" y="1046398"/>
                    <a:pt x="3282503" y="1038328"/>
                    <a:pt x="3292457" y="1038328"/>
                  </a:cubicBezTo>
                  <a:close/>
                  <a:moveTo>
                    <a:pt x="2198977" y="1038328"/>
                  </a:moveTo>
                  <a:cubicBezTo>
                    <a:pt x="2208932" y="1038328"/>
                    <a:pt x="2217002" y="1046398"/>
                    <a:pt x="2217002" y="1056353"/>
                  </a:cubicBezTo>
                  <a:cubicBezTo>
                    <a:pt x="2217002" y="1066307"/>
                    <a:pt x="2208932" y="1074377"/>
                    <a:pt x="2198977" y="1074377"/>
                  </a:cubicBezTo>
                  <a:cubicBezTo>
                    <a:pt x="2189023" y="1074377"/>
                    <a:pt x="2180953" y="1066307"/>
                    <a:pt x="2180953" y="1056353"/>
                  </a:cubicBezTo>
                  <a:cubicBezTo>
                    <a:pt x="2180953" y="1046398"/>
                    <a:pt x="2189023" y="1038328"/>
                    <a:pt x="2198977" y="1038328"/>
                  </a:cubicBezTo>
                  <a:close/>
                  <a:moveTo>
                    <a:pt x="2078814" y="1032320"/>
                  </a:moveTo>
                  <a:cubicBezTo>
                    <a:pt x="2088769" y="1032320"/>
                    <a:pt x="2096839" y="1040389"/>
                    <a:pt x="2096839" y="1050344"/>
                  </a:cubicBezTo>
                  <a:cubicBezTo>
                    <a:pt x="2096839" y="1060299"/>
                    <a:pt x="2088769" y="1068369"/>
                    <a:pt x="2078814" y="1068369"/>
                  </a:cubicBezTo>
                  <a:cubicBezTo>
                    <a:pt x="2068860" y="1068369"/>
                    <a:pt x="2060790" y="1060299"/>
                    <a:pt x="2060790" y="1050344"/>
                  </a:cubicBezTo>
                  <a:cubicBezTo>
                    <a:pt x="2060790" y="1040389"/>
                    <a:pt x="2068860" y="1032320"/>
                    <a:pt x="2078814" y="1032320"/>
                  </a:cubicBezTo>
                  <a:close/>
                  <a:moveTo>
                    <a:pt x="3983393" y="1026312"/>
                  </a:moveTo>
                  <a:cubicBezTo>
                    <a:pt x="3993348" y="1026312"/>
                    <a:pt x="4001418" y="1034382"/>
                    <a:pt x="4001418" y="1044336"/>
                  </a:cubicBezTo>
                  <a:cubicBezTo>
                    <a:pt x="4001418" y="1054291"/>
                    <a:pt x="3993348" y="1062361"/>
                    <a:pt x="3983393" y="1062361"/>
                  </a:cubicBezTo>
                  <a:cubicBezTo>
                    <a:pt x="3973439" y="1062361"/>
                    <a:pt x="3965369" y="1054291"/>
                    <a:pt x="3965369" y="1044336"/>
                  </a:cubicBezTo>
                  <a:cubicBezTo>
                    <a:pt x="3965369" y="1034382"/>
                    <a:pt x="3973439" y="1026312"/>
                    <a:pt x="3983393" y="1026312"/>
                  </a:cubicBezTo>
                  <a:close/>
                  <a:moveTo>
                    <a:pt x="817106" y="1020304"/>
                  </a:moveTo>
                  <a:cubicBezTo>
                    <a:pt x="823743" y="1020304"/>
                    <a:pt x="829123" y="1025684"/>
                    <a:pt x="829123" y="1032320"/>
                  </a:cubicBezTo>
                  <a:cubicBezTo>
                    <a:pt x="829123" y="1038957"/>
                    <a:pt x="823743" y="1044336"/>
                    <a:pt x="817106" y="1044336"/>
                  </a:cubicBezTo>
                  <a:cubicBezTo>
                    <a:pt x="810470" y="1044336"/>
                    <a:pt x="805090" y="1038956"/>
                    <a:pt x="805090" y="1032320"/>
                  </a:cubicBezTo>
                  <a:cubicBezTo>
                    <a:pt x="805090" y="1025684"/>
                    <a:pt x="810470" y="1020304"/>
                    <a:pt x="817106" y="1020304"/>
                  </a:cubicBezTo>
                  <a:close/>
                  <a:moveTo>
                    <a:pt x="2817815" y="1014295"/>
                  </a:moveTo>
                  <a:cubicBezTo>
                    <a:pt x="2827770" y="1014295"/>
                    <a:pt x="2835840" y="1022365"/>
                    <a:pt x="2835840" y="1032319"/>
                  </a:cubicBezTo>
                  <a:cubicBezTo>
                    <a:pt x="2835840" y="1042274"/>
                    <a:pt x="2827770" y="1050344"/>
                    <a:pt x="2817815" y="1050344"/>
                  </a:cubicBezTo>
                  <a:cubicBezTo>
                    <a:pt x="2807861" y="1050344"/>
                    <a:pt x="2799791" y="1042274"/>
                    <a:pt x="2799791" y="1032319"/>
                  </a:cubicBezTo>
                  <a:cubicBezTo>
                    <a:pt x="2799791" y="1022365"/>
                    <a:pt x="2807861" y="1014295"/>
                    <a:pt x="2817815" y="1014295"/>
                  </a:cubicBezTo>
                  <a:close/>
                  <a:moveTo>
                    <a:pt x="2445310" y="1014295"/>
                  </a:moveTo>
                  <a:cubicBezTo>
                    <a:pt x="2455265" y="1014295"/>
                    <a:pt x="2463335" y="1022365"/>
                    <a:pt x="2463335" y="1032319"/>
                  </a:cubicBezTo>
                  <a:cubicBezTo>
                    <a:pt x="2463335" y="1042274"/>
                    <a:pt x="2455265" y="1050344"/>
                    <a:pt x="2445310" y="1050344"/>
                  </a:cubicBezTo>
                  <a:cubicBezTo>
                    <a:pt x="2435355" y="1050344"/>
                    <a:pt x="2427285" y="1042274"/>
                    <a:pt x="2427285" y="1032319"/>
                  </a:cubicBezTo>
                  <a:cubicBezTo>
                    <a:pt x="2427285" y="1022365"/>
                    <a:pt x="2435355" y="1014295"/>
                    <a:pt x="2445310" y="1014295"/>
                  </a:cubicBezTo>
                  <a:close/>
                  <a:moveTo>
                    <a:pt x="420569" y="1014295"/>
                  </a:moveTo>
                  <a:cubicBezTo>
                    <a:pt x="430524" y="1014295"/>
                    <a:pt x="438594" y="1022365"/>
                    <a:pt x="438594" y="1032319"/>
                  </a:cubicBezTo>
                  <a:cubicBezTo>
                    <a:pt x="438594" y="1042274"/>
                    <a:pt x="430524" y="1050344"/>
                    <a:pt x="420569" y="1050344"/>
                  </a:cubicBezTo>
                  <a:cubicBezTo>
                    <a:pt x="410615" y="1050344"/>
                    <a:pt x="402545" y="1042274"/>
                    <a:pt x="402545" y="1032319"/>
                  </a:cubicBezTo>
                  <a:cubicBezTo>
                    <a:pt x="402545" y="1022365"/>
                    <a:pt x="410615" y="1014295"/>
                    <a:pt x="420569" y="1014295"/>
                  </a:cubicBezTo>
                  <a:close/>
                  <a:moveTo>
                    <a:pt x="1520057" y="1008287"/>
                  </a:moveTo>
                  <a:cubicBezTo>
                    <a:pt x="1530012" y="1008287"/>
                    <a:pt x="1538082" y="1016357"/>
                    <a:pt x="1538082" y="1026312"/>
                  </a:cubicBezTo>
                  <a:cubicBezTo>
                    <a:pt x="1538082" y="1036266"/>
                    <a:pt x="1530012" y="1044336"/>
                    <a:pt x="1520057" y="1044336"/>
                  </a:cubicBezTo>
                  <a:cubicBezTo>
                    <a:pt x="1510103" y="1044336"/>
                    <a:pt x="1502033" y="1036266"/>
                    <a:pt x="1502033" y="1026312"/>
                  </a:cubicBezTo>
                  <a:cubicBezTo>
                    <a:pt x="1502033" y="1016357"/>
                    <a:pt x="1510103" y="1008287"/>
                    <a:pt x="1520057" y="1008287"/>
                  </a:cubicBezTo>
                  <a:close/>
                  <a:moveTo>
                    <a:pt x="1387878" y="1008287"/>
                  </a:moveTo>
                  <a:cubicBezTo>
                    <a:pt x="1397833" y="1008287"/>
                    <a:pt x="1405903" y="1016357"/>
                    <a:pt x="1405903" y="1026312"/>
                  </a:cubicBezTo>
                  <a:cubicBezTo>
                    <a:pt x="1405903" y="1036266"/>
                    <a:pt x="1397833" y="1044336"/>
                    <a:pt x="1387878" y="1044336"/>
                  </a:cubicBezTo>
                  <a:cubicBezTo>
                    <a:pt x="1377924" y="1044336"/>
                    <a:pt x="1369854" y="1036266"/>
                    <a:pt x="1369854" y="1026312"/>
                  </a:cubicBezTo>
                  <a:cubicBezTo>
                    <a:pt x="1369854" y="1016357"/>
                    <a:pt x="1377924" y="1008287"/>
                    <a:pt x="1387878" y="1008287"/>
                  </a:cubicBezTo>
                  <a:close/>
                  <a:moveTo>
                    <a:pt x="534724" y="1008287"/>
                  </a:moveTo>
                  <a:cubicBezTo>
                    <a:pt x="544678" y="1008287"/>
                    <a:pt x="552748" y="1016357"/>
                    <a:pt x="552748" y="1026312"/>
                  </a:cubicBezTo>
                  <a:cubicBezTo>
                    <a:pt x="552748" y="1036266"/>
                    <a:pt x="544678" y="1044336"/>
                    <a:pt x="534724" y="1044336"/>
                  </a:cubicBezTo>
                  <a:cubicBezTo>
                    <a:pt x="524769" y="1044336"/>
                    <a:pt x="516699" y="1036266"/>
                    <a:pt x="516699" y="1026312"/>
                  </a:cubicBezTo>
                  <a:cubicBezTo>
                    <a:pt x="516699" y="1016357"/>
                    <a:pt x="524769" y="1008287"/>
                    <a:pt x="534724" y="1008287"/>
                  </a:cubicBezTo>
                  <a:close/>
                  <a:moveTo>
                    <a:pt x="3016083" y="1002279"/>
                  </a:moveTo>
                  <a:cubicBezTo>
                    <a:pt x="3026038" y="1002279"/>
                    <a:pt x="3034108" y="1010348"/>
                    <a:pt x="3034108" y="1020303"/>
                  </a:cubicBezTo>
                  <a:cubicBezTo>
                    <a:pt x="3034108" y="1030258"/>
                    <a:pt x="3026038" y="1038328"/>
                    <a:pt x="3016083" y="1038328"/>
                  </a:cubicBezTo>
                  <a:cubicBezTo>
                    <a:pt x="3006128" y="1038328"/>
                    <a:pt x="2998058" y="1030258"/>
                    <a:pt x="2998058" y="1020303"/>
                  </a:cubicBezTo>
                  <a:cubicBezTo>
                    <a:pt x="2998058" y="1010348"/>
                    <a:pt x="3006128" y="1002279"/>
                    <a:pt x="3016083" y="1002279"/>
                  </a:cubicBezTo>
                  <a:close/>
                  <a:moveTo>
                    <a:pt x="294398" y="996271"/>
                  </a:moveTo>
                  <a:cubicBezTo>
                    <a:pt x="304353" y="996271"/>
                    <a:pt x="312423" y="1004341"/>
                    <a:pt x="312423" y="1014295"/>
                  </a:cubicBezTo>
                  <a:cubicBezTo>
                    <a:pt x="312423" y="1024250"/>
                    <a:pt x="304353" y="1032320"/>
                    <a:pt x="294398" y="1032320"/>
                  </a:cubicBezTo>
                  <a:cubicBezTo>
                    <a:pt x="284444" y="1032320"/>
                    <a:pt x="276374" y="1024250"/>
                    <a:pt x="276374" y="1014295"/>
                  </a:cubicBezTo>
                  <a:cubicBezTo>
                    <a:pt x="276374" y="1004341"/>
                    <a:pt x="284444" y="996271"/>
                    <a:pt x="294398" y="996271"/>
                  </a:cubicBezTo>
                  <a:close/>
                  <a:moveTo>
                    <a:pt x="3676978" y="990263"/>
                  </a:moveTo>
                  <a:cubicBezTo>
                    <a:pt x="3686933" y="990263"/>
                    <a:pt x="3695003" y="998333"/>
                    <a:pt x="3695003" y="1008287"/>
                  </a:cubicBezTo>
                  <a:cubicBezTo>
                    <a:pt x="3695003" y="1018242"/>
                    <a:pt x="3686933" y="1026312"/>
                    <a:pt x="3676978" y="1026312"/>
                  </a:cubicBezTo>
                  <a:cubicBezTo>
                    <a:pt x="3667023" y="1026312"/>
                    <a:pt x="3658953" y="1018242"/>
                    <a:pt x="3658953" y="1008287"/>
                  </a:cubicBezTo>
                  <a:cubicBezTo>
                    <a:pt x="3658953" y="998333"/>
                    <a:pt x="3667023" y="990263"/>
                    <a:pt x="3676978" y="990263"/>
                  </a:cubicBezTo>
                  <a:close/>
                  <a:moveTo>
                    <a:pt x="3544799" y="984255"/>
                  </a:moveTo>
                  <a:cubicBezTo>
                    <a:pt x="3554754" y="984255"/>
                    <a:pt x="3562824" y="992325"/>
                    <a:pt x="3562824" y="1002279"/>
                  </a:cubicBezTo>
                  <a:cubicBezTo>
                    <a:pt x="3562824" y="1012234"/>
                    <a:pt x="3554754" y="1020304"/>
                    <a:pt x="3544799" y="1020304"/>
                  </a:cubicBezTo>
                  <a:cubicBezTo>
                    <a:pt x="3534844" y="1020304"/>
                    <a:pt x="3526775" y="1012234"/>
                    <a:pt x="3526775" y="1002279"/>
                  </a:cubicBezTo>
                  <a:cubicBezTo>
                    <a:pt x="3526775" y="992325"/>
                    <a:pt x="3534844" y="984255"/>
                    <a:pt x="3544799" y="984255"/>
                  </a:cubicBezTo>
                  <a:close/>
                  <a:moveTo>
                    <a:pt x="708959" y="984255"/>
                  </a:moveTo>
                  <a:cubicBezTo>
                    <a:pt x="718914" y="984255"/>
                    <a:pt x="726984" y="992325"/>
                    <a:pt x="726984" y="1002279"/>
                  </a:cubicBezTo>
                  <a:cubicBezTo>
                    <a:pt x="726984" y="1012234"/>
                    <a:pt x="718914" y="1020304"/>
                    <a:pt x="708959" y="1020304"/>
                  </a:cubicBezTo>
                  <a:cubicBezTo>
                    <a:pt x="699005" y="1020304"/>
                    <a:pt x="690935" y="1012234"/>
                    <a:pt x="690935" y="1002279"/>
                  </a:cubicBezTo>
                  <a:cubicBezTo>
                    <a:pt x="690935" y="992325"/>
                    <a:pt x="699005" y="984255"/>
                    <a:pt x="708959" y="984255"/>
                  </a:cubicBezTo>
                  <a:close/>
                  <a:moveTo>
                    <a:pt x="3803149" y="978247"/>
                  </a:moveTo>
                  <a:cubicBezTo>
                    <a:pt x="3813104" y="978247"/>
                    <a:pt x="3821174" y="986317"/>
                    <a:pt x="3821174" y="996272"/>
                  </a:cubicBezTo>
                  <a:cubicBezTo>
                    <a:pt x="3821174" y="1006226"/>
                    <a:pt x="3813104" y="1014296"/>
                    <a:pt x="3803149" y="1014296"/>
                  </a:cubicBezTo>
                  <a:cubicBezTo>
                    <a:pt x="3793195" y="1014296"/>
                    <a:pt x="3785125" y="1006226"/>
                    <a:pt x="3785125" y="996272"/>
                  </a:cubicBezTo>
                  <a:cubicBezTo>
                    <a:pt x="3785125" y="986317"/>
                    <a:pt x="3793195" y="978247"/>
                    <a:pt x="3803149" y="978247"/>
                  </a:cubicBezTo>
                  <a:close/>
                  <a:moveTo>
                    <a:pt x="1003358" y="978247"/>
                  </a:moveTo>
                  <a:cubicBezTo>
                    <a:pt x="1013313" y="978247"/>
                    <a:pt x="1021383" y="986317"/>
                    <a:pt x="1021383" y="996272"/>
                  </a:cubicBezTo>
                  <a:cubicBezTo>
                    <a:pt x="1021383" y="1006226"/>
                    <a:pt x="1013313" y="1014296"/>
                    <a:pt x="1003358" y="1014296"/>
                  </a:cubicBezTo>
                  <a:cubicBezTo>
                    <a:pt x="993404" y="1014296"/>
                    <a:pt x="985334" y="1006226"/>
                    <a:pt x="985334" y="996272"/>
                  </a:cubicBezTo>
                  <a:cubicBezTo>
                    <a:pt x="985334" y="986317"/>
                    <a:pt x="993404" y="978247"/>
                    <a:pt x="1003358" y="978247"/>
                  </a:cubicBezTo>
                  <a:close/>
                  <a:moveTo>
                    <a:pt x="3196327" y="972238"/>
                  </a:moveTo>
                  <a:cubicBezTo>
                    <a:pt x="3206282" y="972238"/>
                    <a:pt x="3214352" y="980307"/>
                    <a:pt x="3214352" y="990262"/>
                  </a:cubicBezTo>
                  <a:cubicBezTo>
                    <a:pt x="3214352" y="1000217"/>
                    <a:pt x="3206282" y="1008287"/>
                    <a:pt x="3196327" y="1008287"/>
                  </a:cubicBezTo>
                  <a:cubicBezTo>
                    <a:pt x="3186372" y="1008287"/>
                    <a:pt x="3178302" y="1000217"/>
                    <a:pt x="3178302" y="990262"/>
                  </a:cubicBezTo>
                  <a:cubicBezTo>
                    <a:pt x="3178302" y="980307"/>
                    <a:pt x="3186372" y="972238"/>
                    <a:pt x="3196327" y="972238"/>
                  </a:cubicBezTo>
                  <a:close/>
                  <a:moveTo>
                    <a:pt x="1183602" y="972238"/>
                  </a:moveTo>
                  <a:cubicBezTo>
                    <a:pt x="1193557" y="972238"/>
                    <a:pt x="1201627" y="980307"/>
                    <a:pt x="1201627" y="990262"/>
                  </a:cubicBezTo>
                  <a:cubicBezTo>
                    <a:pt x="1201627" y="1000217"/>
                    <a:pt x="1193557" y="1008287"/>
                    <a:pt x="1183602" y="1008287"/>
                  </a:cubicBezTo>
                  <a:cubicBezTo>
                    <a:pt x="1173648" y="1008287"/>
                    <a:pt x="1165578" y="1000217"/>
                    <a:pt x="1165578" y="990262"/>
                  </a:cubicBezTo>
                  <a:cubicBezTo>
                    <a:pt x="1165578" y="980307"/>
                    <a:pt x="1173648" y="972238"/>
                    <a:pt x="1183602" y="972238"/>
                  </a:cubicBezTo>
                  <a:close/>
                  <a:moveTo>
                    <a:pt x="2271074" y="960222"/>
                  </a:moveTo>
                  <a:cubicBezTo>
                    <a:pt x="2281029" y="960222"/>
                    <a:pt x="2289099" y="968292"/>
                    <a:pt x="2289099" y="978246"/>
                  </a:cubicBezTo>
                  <a:cubicBezTo>
                    <a:pt x="2289099" y="988201"/>
                    <a:pt x="2281029" y="996271"/>
                    <a:pt x="2271074" y="996271"/>
                  </a:cubicBezTo>
                  <a:cubicBezTo>
                    <a:pt x="2261120" y="996271"/>
                    <a:pt x="2253050" y="988201"/>
                    <a:pt x="2253050" y="978246"/>
                  </a:cubicBezTo>
                  <a:cubicBezTo>
                    <a:pt x="2253050" y="968292"/>
                    <a:pt x="2261120" y="960222"/>
                    <a:pt x="2271074" y="960222"/>
                  </a:cubicBezTo>
                  <a:close/>
                  <a:moveTo>
                    <a:pt x="1658245" y="960222"/>
                  </a:moveTo>
                  <a:cubicBezTo>
                    <a:pt x="1668200" y="960222"/>
                    <a:pt x="1676270" y="968292"/>
                    <a:pt x="1676270" y="978246"/>
                  </a:cubicBezTo>
                  <a:cubicBezTo>
                    <a:pt x="1676270" y="988201"/>
                    <a:pt x="1668200" y="996271"/>
                    <a:pt x="1658245" y="996271"/>
                  </a:cubicBezTo>
                  <a:cubicBezTo>
                    <a:pt x="1648291" y="996271"/>
                    <a:pt x="1640221" y="988201"/>
                    <a:pt x="1640221" y="978246"/>
                  </a:cubicBezTo>
                  <a:cubicBezTo>
                    <a:pt x="1640221" y="968292"/>
                    <a:pt x="1648291" y="960222"/>
                    <a:pt x="1658245" y="960222"/>
                  </a:cubicBezTo>
                  <a:close/>
                  <a:moveTo>
                    <a:pt x="1958651" y="954214"/>
                  </a:moveTo>
                  <a:cubicBezTo>
                    <a:pt x="1968606" y="954214"/>
                    <a:pt x="1976676" y="962284"/>
                    <a:pt x="1976676" y="972238"/>
                  </a:cubicBezTo>
                  <a:cubicBezTo>
                    <a:pt x="1976676" y="982193"/>
                    <a:pt x="1968606" y="990263"/>
                    <a:pt x="1958651" y="990263"/>
                  </a:cubicBezTo>
                  <a:cubicBezTo>
                    <a:pt x="1948697" y="990263"/>
                    <a:pt x="1940627" y="982193"/>
                    <a:pt x="1940627" y="972238"/>
                  </a:cubicBezTo>
                  <a:cubicBezTo>
                    <a:pt x="1940627" y="962284"/>
                    <a:pt x="1948697" y="954214"/>
                    <a:pt x="1958651" y="954214"/>
                  </a:cubicBezTo>
                  <a:close/>
                  <a:moveTo>
                    <a:pt x="2631562" y="948206"/>
                  </a:moveTo>
                  <a:cubicBezTo>
                    <a:pt x="2641517" y="948206"/>
                    <a:pt x="2649587" y="956276"/>
                    <a:pt x="2649587" y="966231"/>
                  </a:cubicBezTo>
                  <a:cubicBezTo>
                    <a:pt x="2649587" y="976185"/>
                    <a:pt x="2641517" y="984255"/>
                    <a:pt x="2631562" y="984255"/>
                  </a:cubicBezTo>
                  <a:cubicBezTo>
                    <a:pt x="2621608" y="984255"/>
                    <a:pt x="2613538" y="976185"/>
                    <a:pt x="2613538" y="966231"/>
                  </a:cubicBezTo>
                  <a:cubicBezTo>
                    <a:pt x="2613538" y="956276"/>
                    <a:pt x="2621608" y="948206"/>
                    <a:pt x="2631562" y="948206"/>
                  </a:cubicBezTo>
                  <a:close/>
                  <a:moveTo>
                    <a:pt x="1838489" y="948206"/>
                  </a:moveTo>
                  <a:cubicBezTo>
                    <a:pt x="1848444" y="948206"/>
                    <a:pt x="1856514" y="956276"/>
                    <a:pt x="1856514" y="966231"/>
                  </a:cubicBezTo>
                  <a:cubicBezTo>
                    <a:pt x="1856514" y="976185"/>
                    <a:pt x="1848444" y="984255"/>
                    <a:pt x="1838489" y="984255"/>
                  </a:cubicBezTo>
                  <a:cubicBezTo>
                    <a:pt x="1828535" y="984255"/>
                    <a:pt x="1820465" y="976185"/>
                    <a:pt x="1820465" y="966231"/>
                  </a:cubicBezTo>
                  <a:cubicBezTo>
                    <a:pt x="1820465" y="956276"/>
                    <a:pt x="1828535" y="948206"/>
                    <a:pt x="1838489" y="948206"/>
                  </a:cubicBezTo>
                  <a:close/>
                  <a:moveTo>
                    <a:pt x="3430644" y="942198"/>
                  </a:moveTo>
                  <a:cubicBezTo>
                    <a:pt x="3440599" y="942198"/>
                    <a:pt x="3448669" y="950267"/>
                    <a:pt x="3448669" y="960222"/>
                  </a:cubicBezTo>
                  <a:cubicBezTo>
                    <a:pt x="3448669" y="970177"/>
                    <a:pt x="3440599" y="978247"/>
                    <a:pt x="3430644" y="978247"/>
                  </a:cubicBezTo>
                  <a:cubicBezTo>
                    <a:pt x="3420689" y="978247"/>
                    <a:pt x="3412620" y="970177"/>
                    <a:pt x="3412620" y="960222"/>
                  </a:cubicBezTo>
                  <a:cubicBezTo>
                    <a:pt x="3412620" y="950267"/>
                    <a:pt x="3420689" y="942198"/>
                    <a:pt x="3430644" y="942198"/>
                  </a:cubicBezTo>
                  <a:close/>
                  <a:moveTo>
                    <a:pt x="2529424" y="942198"/>
                  </a:moveTo>
                  <a:cubicBezTo>
                    <a:pt x="2539379" y="942198"/>
                    <a:pt x="2547449" y="950267"/>
                    <a:pt x="2547449" y="960222"/>
                  </a:cubicBezTo>
                  <a:cubicBezTo>
                    <a:pt x="2547449" y="970177"/>
                    <a:pt x="2539379" y="978247"/>
                    <a:pt x="2529424" y="978247"/>
                  </a:cubicBezTo>
                  <a:cubicBezTo>
                    <a:pt x="2519469" y="978247"/>
                    <a:pt x="2511400" y="970177"/>
                    <a:pt x="2511400" y="960222"/>
                  </a:cubicBezTo>
                  <a:cubicBezTo>
                    <a:pt x="2511400" y="950267"/>
                    <a:pt x="2519469" y="942198"/>
                    <a:pt x="2529424" y="942198"/>
                  </a:cubicBezTo>
                  <a:close/>
                  <a:moveTo>
                    <a:pt x="889203" y="942198"/>
                  </a:moveTo>
                  <a:cubicBezTo>
                    <a:pt x="899158" y="942198"/>
                    <a:pt x="907228" y="950267"/>
                    <a:pt x="907228" y="960222"/>
                  </a:cubicBezTo>
                  <a:cubicBezTo>
                    <a:pt x="907228" y="970177"/>
                    <a:pt x="899158" y="978247"/>
                    <a:pt x="889203" y="978247"/>
                  </a:cubicBezTo>
                  <a:cubicBezTo>
                    <a:pt x="879249" y="978247"/>
                    <a:pt x="871179" y="970177"/>
                    <a:pt x="871179" y="960222"/>
                  </a:cubicBezTo>
                  <a:cubicBezTo>
                    <a:pt x="871179" y="950267"/>
                    <a:pt x="879249" y="942198"/>
                    <a:pt x="889203" y="942198"/>
                  </a:cubicBezTo>
                  <a:close/>
                  <a:moveTo>
                    <a:pt x="3935328" y="936190"/>
                  </a:moveTo>
                  <a:cubicBezTo>
                    <a:pt x="3945283" y="936190"/>
                    <a:pt x="3953353" y="944260"/>
                    <a:pt x="3953353" y="954214"/>
                  </a:cubicBezTo>
                  <a:cubicBezTo>
                    <a:pt x="3953353" y="964169"/>
                    <a:pt x="3945283" y="972239"/>
                    <a:pt x="3935328" y="972239"/>
                  </a:cubicBezTo>
                  <a:cubicBezTo>
                    <a:pt x="3925373" y="972239"/>
                    <a:pt x="3917304" y="964169"/>
                    <a:pt x="3917304" y="954214"/>
                  </a:cubicBezTo>
                  <a:cubicBezTo>
                    <a:pt x="3917304" y="944260"/>
                    <a:pt x="3925373" y="936190"/>
                    <a:pt x="3935328" y="936190"/>
                  </a:cubicBezTo>
                  <a:close/>
                  <a:moveTo>
                    <a:pt x="1303765" y="936190"/>
                  </a:moveTo>
                  <a:cubicBezTo>
                    <a:pt x="1313720" y="936190"/>
                    <a:pt x="1321790" y="944260"/>
                    <a:pt x="1321790" y="954214"/>
                  </a:cubicBezTo>
                  <a:cubicBezTo>
                    <a:pt x="1321790" y="964169"/>
                    <a:pt x="1313720" y="972239"/>
                    <a:pt x="1303765" y="972239"/>
                  </a:cubicBezTo>
                  <a:cubicBezTo>
                    <a:pt x="1293811" y="972239"/>
                    <a:pt x="1285741" y="964169"/>
                    <a:pt x="1285741" y="954214"/>
                  </a:cubicBezTo>
                  <a:cubicBezTo>
                    <a:pt x="1285741" y="944260"/>
                    <a:pt x="1293811" y="936190"/>
                    <a:pt x="1303765" y="936190"/>
                  </a:cubicBezTo>
                  <a:close/>
                  <a:moveTo>
                    <a:pt x="600813" y="924173"/>
                  </a:moveTo>
                  <a:cubicBezTo>
                    <a:pt x="610768" y="924173"/>
                    <a:pt x="618838" y="932243"/>
                    <a:pt x="618838" y="942197"/>
                  </a:cubicBezTo>
                  <a:cubicBezTo>
                    <a:pt x="618838" y="952152"/>
                    <a:pt x="610768" y="960222"/>
                    <a:pt x="600813" y="960222"/>
                  </a:cubicBezTo>
                  <a:cubicBezTo>
                    <a:pt x="590859" y="960222"/>
                    <a:pt x="582789" y="952152"/>
                    <a:pt x="582789" y="942197"/>
                  </a:cubicBezTo>
                  <a:cubicBezTo>
                    <a:pt x="582789" y="932243"/>
                    <a:pt x="590859" y="924173"/>
                    <a:pt x="600813" y="924173"/>
                  </a:cubicBezTo>
                  <a:close/>
                  <a:moveTo>
                    <a:pt x="3088181" y="918165"/>
                  </a:moveTo>
                  <a:cubicBezTo>
                    <a:pt x="3098136" y="918165"/>
                    <a:pt x="3106206" y="926235"/>
                    <a:pt x="3106206" y="936190"/>
                  </a:cubicBezTo>
                  <a:cubicBezTo>
                    <a:pt x="3106206" y="946144"/>
                    <a:pt x="3098136" y="954214"/>
                    <a:pt x="3088181" y="954214"/>
                  </a:cubicBezTo>
                  <a:cubicBezTo>
                    <a:pt x="3078227" y="954214"/>
                    <a:pt x="3070157" y="946144"/>
                    <a:pt x="3070157" y="936190"/>
                  </a:cubicBezTo>
                  <a:cubicBezTo>
                    <a:pt x="3070157" y="926235"/>
                    <a:pt x="3078227" y="918165"/>
                    <a:pt x="3088181" y="918165"/>
                  </a:cubicBezTo>
                  <a:close/>
                  <a:moveTo>
                    <a:pt x="2883904" y="918165"/>
                  </a:moveTo>
                  <a:cubicBezTo>
                    <a:pt x="2893859" y="918165"/>
                    <a:pt x="2901929" y="926235"/>
                    <a:pt x="2901929" y="936190"/>
                  </a:cubicBezTo>
                  <a:cubicBezTo>
                    <a:pt x="2901929" y="946144"/>
                    <a:pt x="2893859" y="954214"/>
                    <a:pt x="2883904" y="954214"/>
                  </a:cubicBezTo>
                  <a:cubicBezTo>
                    <a:pt x="2873949" y="954214"/>
                    <a:pt x="2865880" y="946144"/>
                    <a:pt x="2865880" y="936190"/>
                  </a:cubicBezTo>
                  <a:cubicBezTo>
                    <a:pt x="2865880" y="926235"/>
                    <a:pt x="2873949" y="918165"/>
                    <a:pt x="2883904" y="918165"/>
                  </a:cubicBezTo>
                  <a:close/>
                  <a:moveTo>
                    <a:pt x="2379221" y="918165"/>
                  </a:moveTo>
                  <a:cubicBezTo>
                    <a:pt x="2389176" y="918165"/>
                    <a:pt x="2397246" y="926235"/>
                    <a:pt x="2397246" y="936190"/>
                  </a:cubicBezTo>
                  <a:cubicBezTo>
                    <a:pt x="2397246" y="946144"/>
                    <a:pt x="2389176" y="954214"/>
                    <a:pt x="2379221" y="954214"/>
                  </a:cubicBezTo>
                  <a:cubicBezTo>
                    <a:pt x="2369267" y="954214"/>
                    <a:pt x="2361197" y="946144"/>
                    <a:pt x="2361197" y="936190"/>
                  </a:cubicBezTo>
                  <a:cubicBezTo>
                    <a:pt x="2361197" y="926235"/>
                    <a:pt x="2369267" y="918165"/>
                    <a:pt x="2379221" y="918165"/>
                  </a:cubicBezTo>
                  <a:close/>
                  <a:moveTo>
                    <a:pt x="2120871" y="918165"/>
                  </a:moveTo>
                  <a:cubicBezTo>
                    <a:pt x="2130826" y="918165"/>
                    <a:pt x="2138896" y="926235"/>
                    <a:pt x="2138896" y="936190"/>
                  </a:cubicBezTo>
                  <a:cubicBezTo>
                    <a:pt x="2138896" y="946144"/>
                    <a:pt x="2130826" y="954214"/>
                    <a:pt x="2120871" y="954214"/>
                  </a:cubicBezTo>
                  <a:cubicBezTo>
                    <a:pt x="2110917" y="954214"/>
                    <a:pt x="2102847" y="946144"/>
                    <a:pt x="2102847" y="936190"/>
                  </a:cubicBezTo>
                  <a:cubicBezTo>
                    <a:pt x="2102847" y="926235"/>
                    <a:pt x="2110917" y="918165"/>
                    <a:pt x="2120871" y="918165"/>
                  </a:cubicBezTo>
                  <a:close/>
                  <a:moveTo>
                    <a:pt x="3328506" y="906149"/>
                  </a:moveTo>
                  <a:cubicBezTo>
                    <a:pt x="3338461" y="906149"/>
                    <a:pt x="3346531" y="914219"/>
                    <a:pt x="3346531" y="924173"/>
                  </a:cubicBezTo>
                  <a:cubicBezTo>
                    <a:pt x="3346531" y="934128"/>
                    <a:pt x="3338461" y="942198"/>
                    <a:pt x="3328506" y="942198"/>
                  </a:cubicBezTo>
                  <a:cubicBezTo>
                    <a:pt x="3318552" y="942198"/>
                    <a:pt x="3310482" y="934128"/>
                    <a:pt x="3310482" y="924173"/>
                  </a:cubicBezTo>
                  <a:cubicBezTo>
                    <a:pt x="3310482" y="914219"/>
                    <a:pt x="3318552" y="906149"/>
                    <a:pt x="3328506" y="906149"/>
                  </a:cubicBezTo>
                  <a:close/>
                  <a:moveTo>
                    <a:pt x="1508041" y="900141"/>
                  </a:moveTo>
                  <a:cubicBezTo>
                    <a:pt x="1517996" y="900141"/>
                    <a:pt x="1526066" y="908211"/>
                    <a:pt x="1526066" y="918165"/>
                  </a:cubicBezTo>
                  <a:cubicBezTo>
                    <a:pt x="1526066" y="928120"/>
                    <a:pt x="1517996" y="936190"/>
                    <a:pt x="1508041" y="936190"/>
                  </a:cubicBezTo>
                  <a:cubicBezTo>
                    <a:pt x="1498087" y="936190"/>
                    <a:pt x="1490017" y="928120"/>
                    <a:pt x="1490017" y="918165"/>
                  </a:cubicBezTo>
                  <a:cubicBezTo>
                    <a:pt x="1490017" y="908211"/>
                    <a:pt x="1498087" y="900141"/>
                    <a:pt x="1508041" y="900141"/>
                  </a:cubicBezTo>
                  <a:close/>
                  <a:moveTo>
                    <a:pt x="2739709" y="894133"/>
                  </a:moveTo>
                  <a:cubicBezTo>
                    <a:pt x="2749664" y="894133"/>
                    <a:pt x="2757734" y="902203"/>
                    <a:pt x="2757734" y="912157"/>
                  </a:cubicBezTo>
                  <a:cubicBezTo>
                    <a:pt x="2757734" y="922112"/>
                    <a:pt x="2749664" y="930182"/>
                    <a:pt x="2739709" y="930182"/>
                  </a:cubicBezTo>
                  <a:cubicBezTo>
                    <a:pt x="2729754" y="930182"/>
                    <a:pt x="2721685" y="922112"/>
                    <a:pt x="2721685" y="912157"/>
                  </a:cubicBezTo>
                  <a:cubicBezTo>
                    <a:pt x="2721685" y="902203"/>
                    <a:pt x="2729754" y="894133"/>
                    <a:pt x="2739709" y="894133"/>
                  </a:cubicBezTo>
                  <a:close/>
                  <a:moveTo>
                    <a:pt x="360487" y="894133"/>
                  </a:moveTo>
                  <a:cubicBezTo>
                    <a:pt x="370442" y="894133"/>
                    <a:pt x="378512" y="902203"/>
                    <a:pt x="378512" y="912157"/>
                  </a:cubicBezTo>
                  <a:cubicBezTo>
                    <a:pt x="378512" y="922112"/>
                    <a:pt x="370442" y="930182"/>
                    <a:pt x="360487" y="930182"/>
                  </a:cubicBezTo>
                  <a:cubicBezTo>
                    <a:pt x="350533" y="930182"/>
                    <a:pt x="342463" y="922112"/>
                    <a:pt x="342463" y="912157"/>
                  </a:cubicBezTo>
                  <a:cubicBezTo>
                    <a:pt x="342463" y="902203"/>
                    <a:pt x="350533" y="894133"/>
                    <a:pt x="360487" y="894133"/>
                  </a:cubicBezTo>
                  <a:close/>
                  <a:moveTo>
                    <a:pt x="1093480" y="888125"/>
                  </a:moveTo>
                  <a:cubicBezTo>
                    <a:pt x="1103435" y="888125"/>
                    <a:pt x="1111505" y="896195"/>
                    <a:pt x="1111505" y="906150"/>
                  </a:cubicBezTo>
                  <a:cubicBezTo>
                    <a:pt x="1111505" y="916104"/>
                    <a:pt x="1103435" y="924174"/>
                    <a:pt x="1093480" y="924174"/>
                  </a:cubicBezTo>
                  <a:cubicBezTo>
                    <a:pt x="1083526" y="924174"/>
                    <a:pt x="1075456" y="916104"/>
                    <a:pt x="1075456" y="906150"/>
                  </a:cubicBezTo>
                  <a:cubicBezTo>
                    <a:pt x="1075456" y="896195"/>
                    <a:pt x="1083526" y="888125"/>
                    <a:pt x="1093480" y="888125"/>
                  </a:cubicBezTo>
                  <a:close/>
                  <a:moveTo>
                    <a:pt x="3707019" y="882116"/>
                  </a:moveTo>
                  <a:cubicBezTo>
                    <a:pt x="3716974" y="882116"/>
                    <a:pt x="3725044" y="890185"/>
                    <a:pt x="3725044" y="900140"/>
                  </a:cubicBezTo>
                  <a:cubicBezTo>
                    <a:pt x="3725044" y="910095"/>
                    <a:pt x="3716974" y="918165"/>
                    <a:pt x="3707019" y="918165"/>
                  </a:cubicBezTo>
                  <a:cubicBezTo>
                    <a:pt x="3697064" y="918165"/>
                    <a:pt x="3688994" y="910095"/>
                    <a:pt x="3688994" y="900140"/>
                  </a:cubicBezTo>
                  <a:cubicBezTo>
                    <a:pt x="3688994" y="890185"/>
                    <a:pt x="3697064" y="882116"/>
                    <a:pt x="3707019" y="882116"/>
                  </a:cubicBezTo>
                  <a:close/>
                  <a:moveTo>
                    <a:pt x="1742358" y="882116"/>
                  </a:moveTo>
                  <a:cubicBezTo>
                    <a:pt x="1752313" y="882116"/>
                    <a:pt x="1760383" y="890185"/>
                    <a:pt x="1760383" y="900140"/>
                  </a:cubicBezTo>
                  <a:cubicBezTo>
                    <a:pt x="1760383" y="910095"/>
                    <a:pt x="1752313" y="918165"/>
                    <a:pt x="1742358" y="918165"/>
                  </a:cubicBezTo>
                  <a:cubicBezTo>
                    <a:pt x="1732404" y="918165"/>
                    <a:pt x="1724334" y="910095"/>
                    <a:pt x="1724334" y="900140"/>
                  </a:cubicBezTo>
                  <a:cubicBezTo>
                    <a:pt x="1724334" y="890185"/>
                    <a:pt x="1732404" y="882116"/>
                    <a:pt x="1742358" y="882116"/>
                  </a:cubicBezTo>
                  <a:close/>
                  <a:moveTo>
                    <a:pt x="757024" y="876108"/>
                  </a:moveTo>
                  <a:cubicBezTo>
                    <a:pt x="766979" y="876108"/>
                    <a:pt x="775049" y="884178"/>
                    <a:pt x="775049" y="894132"/>
                  </a:cubicBezTo>
                  <a:cubicBezTo>
                    <a:pt x="775049" y="904087"/>
                    <a:pt x="766979" y="912157"/>
                    <a:pt x="757024" y="912157"/>
                  </a:cubicBezTo>
                  <a:cubicBezTo>
                    <a:pt x="747070" y="912157"/>
                    <a:pt x="739000" y="904087"/>
                    <a:pt x="739000" y="894132"/>
                  </a:cubicBezTo>
                  <a:cubicBezTo>
                    <a:pt x="739000" y="884178"/>
                    <a:pt x="747070" y="876108"/>
                    <a:pt x="757024" y="876108"/>
                  </a:cubicBezTo>
                  <a:close/>
                  <a:moveTo>
                    <a:pt x="6104265" y="870100"/>
                  </a:moveTo>
                  <a:cubicBezTo>
                    <a:pt x="6114220" y="870100"/>
                    <a:pt x="6122290" y="878170"/>
                    <a:pt x="6122290" y="888124"/>
                  </a:cubicBezTo>
                  <a:cubicBezTo>
                    <a:pt x="6122290" y="898079"/>
                    <a:pt x="6114220" y="906149"/>
                    <a:pt x="6104265" y="906149"/>
                  </a:cubicBezTo>
                  <a:cubicBezTo>
                    <a:pt x="6094310" y="906149"/>
                    <a:pt x="6086241" y="898079"/>
                    <a:pt x="6086241" y="888124"/>
                  </a:cubicBezTo>
                  <a:cubicBezTo>
                    <a:pt x="6086241" y="878170"/>
                    <a:pt x="6094310" y="870100"/>
                    <a:pt x="6104265" y="870100"/>
                  </a:cubicBezTo>
                  <a:close/>
                  <a:moveTo>
                    <a:pt x="474642" y="870100"/>
                  </a:moveTo>
                  <a:cubicBezTo>
                    <a:pt x="484597" y="870100"/>
                    <a:pt x="492667" y="878170"/>
                    <a:pt x="492667" y="888124"/>
                  </a:cubicBezTo>
                  <a:cubicBezTo>
                    <a:pt x="492667" y="898079"/>
                    <a:pt x="484597" y="906149"/>
                    <a:pt x="474642" y="906149"/>
                  </a:cubicBezTo>
                  <a:cubicBezTo>
                    <a:pt x="464688" y="906149"/>
                    <a:pt x="456618" y="898079"/>
                    <a:pt x="456618" y="888124"/>
                  </a:cubicBezTo>
                  <a:cubicBezTo>
                    <a:pt x="456618" y="878170"/>
                    <a:pt x="464688" y="870100"/>
                    <a:pt x="474642" y="870100"/>
                  </a:cubicBezTo>
                  <a:close/>
                  <a:moveTo>
                    <a:pt x="3568832" y="864092"/>
                  </a:moveTo>
                  <a:cubicBezTo>
                    <a:pt x="3578787" y="864092"/>
                    <a:pt x="3586857" y="872162"/>
                    <a:pt x="3586857" y="882116"/>
                  </a:cubicBezTo>
                  <a:cubicBezTo>
                    <a:pt x="3586857" y="892071"/>
                    <a:pt x="3578787" y="900141"/>
                    <a:pt x="3568832" y="900141"/>
                  </a:cubicBezTo>
                  <a:cubicBezTo>
                    <a:pt x="3558878" y="900141"/>
                    <a:pt x="3550808" y="892071"/>
                    <a:pt x="3550808" y="882116"/>
                  </a:cubicBezTo>
                  <a:cubicBezTo>
                    <a:pt x="3550808" y="872162"/>
                    <a:pt x="3558878" y="864092"/>
                    <a:pt x="3568832" y="864092"/>
                  </a:cubicBezTo>
                  <a:close/>
                  <a:moveTo>
                    <a:pt x="2980034" y="864092"/>
                  </a:moveTo>
                  <a:cubicBezTo>
                    <a:pt x="2989989" y="864092"/>
                    <a:pt x="2998059" y="872162"/>
                    <a:pt x="2998059" y="882116"/>
                  </a:cubicBezTo>
                  <a:cubicBezTo>
                    <a:pt x="2998059" y="892071"/>
                    <a:pt x="2989989" y="900141"/>
                    <a:pt x="2980034" y="900141"/>
                  </a:cubicBezTo>
                  <a:cubicBezTo>
                    <a:pt x="2970079" y="900141"/>
                    <a:pt x="2962010" y="892071"/>
                    <a:pt x="2962010" y="882116"/>
                  </a:cubicBezTo>
                  <a:cubicBezTo>
                    <a:pt x="2962010" y="872162"/>
                    <a:pt x="2970079" y="864092"/>
                    <a:pt x="2980034" y="864092"/>
                  </a:cubicBezTo>
                  <a:close/>
                  <a:moveTo>
                    <a:pt x="2012725" y="864092"/>
                  </a:moveTo>
                  <a:cubicBezTo>
                    <a:pt x="2022680" y="864092"/>
                    <a:pt x="2030750" y="872162"/>
                    <a:pt x="2030750" y="882116"/>
                  </a:cubicBezTo>
                  <a:cubicBezTo>
                    <a:pt x="2030750" y="892071"/>
                    <a:pt x="2022680" y="900141"/>
                    <a:pt x="2012725" y="900141"/>
                  </a:cubicBezTo>
                  <a:cubicBezTo>
                    <a:pt x="2002771" y="900141"/>
                    <a:pt x="1994701" y="892071"/>
                    <a:pt x="1994701" y="882116"/>
                  </a:cubicBezTo>
                  <a:cubicBezTo>
                    <a:pt x="1994701" y="872162"/>
                    <a:pt x="2002771" y="864092"/>
                    <a:pt x="2012725" y="864092"/>
                  </a:cubicBezTo>
                  <a:close/>
                  <a:moveTo>
                    <a:pt x="3857222" y="858084"/>
                  </a:moveTo>
                  <a:cubicBezTo>
                    <a:pt x="3867177" y="858084"/>
                    <a:pt x="3875247" y="866154"/>
                    <a:pt x="3875247" y="876109"/>
                  </a:cubicBezTo>
                  <a:cubicBezTo>
                    <a:pt x="3875247" y="886063"/>
                    <a:pt x="3867177" y="894133"/>
                    <a:pt x="3857222" y="894133"/>
                  </a:cubicBezTo>
                  <a:cubicBezTo>
                    <a:pt x="3847267" y="894133"/>
                    <a:pt x="3839197" y="886063"/>
                    <a:pt x="3839197" y="876109"/>
                  </a:cubicBezTo>
                  <a:cubicBezTo>
                    <a:pt x="3839197" y="866154"/>
                    <a:pt x="3847267" y="858084"/>
                    <a:pt x="3857222" y="858084"/>
                  </a:cubicBezTo>
                  <a:close/>
                  <a:moveTo>
                    <a:pt x="1387878" y="858084"/>
                  </a:moveTo>
                  <a:cubicBezTo>
                    <a:pt x="1397833" y="858084"/>
                    <a:pt x="1405903" y="866154"/>
                    <a:pt x="1405903" y="876109"/>
                  </a:cubicBezTo>
                  <a:cubicBezTo>
                    <a:pt x="1405903" y="886063"/>
                    <a:pt x="1397833" y="894133"/>
                    <a:pt x="1387878" y="894133"/>
                  </a:cubicBezTo>
                  <a:cubicBezTo>
                    <a:pt x="1377924" y="894133"/>
                    <a:pt x="1369854" y="886063"/>
                    <a:pt x="1369854" y="876109"/>
                  </a:cubicBezTo>
                  <a:cubicBezTo>
                    <a:pt x="1369854" y="866154"/>
                    <a:pt x="1377924" y="858084"/>
                    <a:pt x="1387878" y="858084"/>
                  </a:cubicBezTo>
                  <a:close/>
                  <a:moveTo>
                    <a:pt x="973317" y="852076"/>
                  </a:moveTo>
                  <a:cubicBezTo>
                    <a:pt x="983272" y="852076"/>
                    <a:pt x="991342" y="860145"/>
                    <a:pt x="991342" y="870100"/>
                  </a:cubicBezTo>
                  <a:cubicBezTo>
                    <a:pt x="991342" y="880055"/>
                    <a:pt x="983272" y="888125"/>
                    <a:pt x="973317" y="888125"/>
                  </a:cubicBezTo>
                  <a:cubicBezTo>
                    <a:pt x="963363" y="888125"/>
                    <a:pt x="955293" y="880055"/>
                    <a:pt x="955293" y="870100"/>
                  </a:cubicBezTo>
                  <a:cubicBezTo>
                    <a:pt x="955293" y="860145"/>
                    <a:pt x="963363" y="852076"/>
                    <a:pt x="973317" y="852076"/>
                  </a:cubicBezTo>
                  <a:close/>
                  <a:moveTo>
                    <a:pt x="228308" y="852076"/>
                  </a:moveTo>
                  <a:cubicBezTo>
                    <a:pt x="238263" y="852076"/>
                    <a:pt x="246333" y="860145"/>
                    <a:pt x="246333" y="870100"/>
                  </a:cubicBezTo>
                  <a:cubicBezTo>
                    <a:pt x="246333" y="880055"/>
                    <a:pt x="238263" y="888125"/>
                    <a:pt x="228308" y="888125"/>
                  </a:cubicBezTo>
                  <a:cubicBezTo>
                    <a:pt x="218354" y="888125"/>
                    <a:pt x="210284" y="880055"/>
                    <a:pt x="210284" y="870100"/>
                  </a:cubicBezTo>
                  <a:cubicBezTo>
                    <a:pt x="210284" y="860145"/>
                    <a:pt x="218354" y="852076"/>
                    <a:pt x="228308" y="852076"/>
                  </a:cubicBezTo>
                  <a:close/>
                  <a:moveTo>
                    <a:pt x="3196327" y="846068"/>
                  </a:moveTo>
                  <a:cubicBezTo>
                    <a:pt x="3206282" y="846068"/>
                    <a:pt x="3214352" y="854138"/>
                    <a:pt x="3214352" y="864092"/>
                  </a:cubicBezTo>
                  <a:cubicBezTo>
                    <a:pt x="3214352" y="874047"/>
                    <a:pt x="3206282" y="882117"/>
                    <a:pt x="3196327" y="882117"/>
                  </a:cubicBezTo>
                  <a:cubicBezTo>
                    <a:pt x="3186372" y="882117"/>
                    <a:pt x="3178302" y="874047"/>
                    <a:pt x="3178302" y="864092"/>
                  </a:cubicBezTo>
                  <a:cubicBezTo>
                    <a:pt x="3178302" y="854138"/>
                    <a:pt x="3186372" y="846068"/>
                    <a:pt x="3196327" y="846068"/>
                  </a:cubicBezTo>
                  <a:close/>
                  <a:moveTo>
                    <a:pt x="6218419" y="840059"/>
                  </a:moveTo>
                  <a:cubicBezTo>
                    <a:pt x="6228374" y="840059"/>
                    <a:pt x="6236444" y="848129"/>
                    <a:pt x="6236444" y="858083"/>
                  </a:cubicBezTo>
                  <a:cubicBezTo>
                    <a:pt x="6236444" y="868038"/>
                    <a:pt x="6228374" y="876108"/>
                    <a:pt x="6218419" y="876108"/>
                  </a:cubicBezTo>
                  <a:cubicBezTo>
                    <a:pt x="6208464" y="876108"/>
                    <a:pt x="6200395" y="868038"/>
                    <a:pt x="6200395" y="858083"/>
                  </a:cubicBezTo>
                  <a:cubicBezTo>
                    <a:pt x="6200395" y="848129"/>
                    <a:pt x="6208464" y="840059"/>
                    <a:pt x="6218419" y="840059"/>
                  </a:cubicBezTo>
                  <a:close/>
                  <a:moveTo>
                    <a:pt x="5978094" y="834051"/>
                  </a:moveTo>
                  <a:cubicBezTo>
                    <a:pt x="5988049" y="834051"/>
                    <a:pt x="5996119" y="842121"/>
                    <a:pt x="5996119" y="852075"/>
                  </a:cubicBezTo>
                  <a:cubicBezTo>
                    <a:pt x="5996119" y="862030"/>
                    <a:pt x="5988049" y="870100"/>
                    <a:pt x="5978094" y="870100"/>
                  </a:cubicBezTo>
                  <a:cubicBezTo>
                    <a:pt x="5968139" y="870100"/>
                    <a:pt x="5960070" y="862030"/>
                    <a:pt x="5960070" y="852075"/>
                  </a:cubicBezTo>
                  <a:cubicBezTo>
                    <a:pt x="5960070" y="842121"/>
                    <a:pt x="5968139" y="834051"/>
                    <a:pt x="5978094" y="834051"/>
                  </a:cubicBezTo>
                  <a:close/>
                  <a:moveTo>
                    <a:pt x="2198977" y="834051"/>
                  </a:moveTo>
                  <a:cubicBezTo>
                    <a:pt x="2208932" y="834051"/>
                    <a:pt x="2217002" y="842121"/>
                    <a:pt x="2217002" y="852075"/>
                  </a:cubicBezTo>
                  <a:cubicBezTo>
                    <a:pt x="2217002" y="862030"/>
                    <a:pt x="2208932" y="870100"/>
                    <a:pt x="2198977" y="870100"/>
                  </a:cubicBezTo>
                  <a:cubicBezTo>
                    <a:pt x="2189023" y="870100"/>
                    <a:pt x="2180953" y="862030"/>
                    <a:pt x="2180953" y="852075"/>
                  </a:cubicBezTo>
                  <a:cubicBezTo>
                    <a:pt x="2180953" y="842121"/>
                    <a:pt x="2189023" y="834051"/>
                    <a:pt x="2198977" y="834051"/>
                  </a:cubicBezTo>
                  <a:close/>
                  <a:moveTo>
                    <a:pt x="1622196" y="834051"/>
                  </a:moveTo>
                  <a:cubicBezTo>
                    <a:pt x="1632151" y="834051"/>
                    <a:pt x="1640221" y="842121"/>
                    <a:pt x="1640221" y="852075"/>
                  </a:cubicBezTo>
                  <a:cubicBezTo>
                    <a:pt x="1640221" y="862030"/>
                    <a:pt x="1632151" y="870100"/>
                    <a:pt x="1622196" y="870100"/>
                  </a:cubicBezTo>
                  <a:cubicBezTo>
                    <a:pt x="1612242" y="870100"/>
                    <a:pt x="1604172" y="862030"/>
                    <a:pt x="1604172" y="852075"/>
                  </a:cubicBezTo>
                  <a:cubicBezTo>
                    <a:pt x="1604172" y="842121"/>
                    <a:pt x="1612242" y="834051"/>
                    <a:pt x="1622196" y="834051"/>
                  </a:cubicBezTo>
                  <a:close/>
                  <a:moveTo>
                    <a:pt x="1201626" y="834051"/>
                  </a:moveTo>
                  <a:cubicBezTo>
                    <a:pt x="1211581" y="834051"/>
                    <a:pt x="1219651" y="842121"/>
                    <a:pt x="1219651" y="852075"/>
                  </a:cubicBezTo>
                  <a:cubicBezTo>
                    <a:pt x="1219651" y="862030"/>
                    <a:pt x="1211581" y="870100"/>
                    <a:pt x="1201626" y="870100"/>
                  </a:cubicBezTo>
                  <a:cubicBezTo>
                    <a:pt x="1191672" y="870100"/>
                    <a:pt x="1183602" y="862030"/>
                    <a:pt x="1183602" y="852075"/>
                  </a:cubicBezTo>
                  <a:cubicBezTo>
                    <a:pt x="1183602" y="842121"/>
                    <a:pt x="1191672" y="834051"/>
                    <a:pt x="1201626" y="834051"/>
                  </a:cubicBezTo>
                  <a:close/>
                  <a:moveTo>
                    <a:pt x="2469343" y="828043"/>
                  </a:moveTo>
                  <a:cubicBezTo>
                    <a:pt x="2479298" y="828043"/>
                    <a:pt x="2487368" y="836113"/>
                    <a:pt x="2487368" y="846068"/>
                  </a:cubicBezTo>
                  <a:cubicBezTo>
                    <a:pt x="2487368" y="856022"/>
                    <a:pt x="2479298" y="864092"/>
                    <a:pt x="2469343" y="864092"/>
                  </a:cubicBezTo>
                  <a:cubicBezTo>
                    <a:pt x="2459388" y="864092"/>
                    <a:pt x="2451319" y="856022"/>
                    <a:pt x="2451319" y="846068"/>
                  </a:cubicBezTo>
                  <a:cubicBezTo>
                    <a:pt x="2451319" y="836113"/>
                    <a:pt x="2459388" y="828043"/>
                    <a:pt x="2469343" y="828043"/>
                  </a:cubicBezTo>
                  <a:close/>
                  <a:moveTo>
                    <a:pt x="3448669" y="822035"/>
                  </a:moveTo>
                  <a:cubicBezTo>
                    <a:pt x="3458624" y="822035"/>
                    <a:pt x="3466694" y="830104"/>
                    <a:pt x="3466694" y="840059"/>
                  </a:cubicBezTo>
                  <a:cubicBezTo>
                    <a:pt x="3466694" y="850014"/>
                    <a:pt x="3458624" y="858084"/>
                    <a:pt x="3448669" y="858084"/>
                  </a:cubicBezTo>
                  <a:cubicBezTo>
                    <a:pt x="3438715" y="858084"/>
                    <a:pt x="3430645" y="850014"/>
                    <a:pt x="3430645" y="840059"/>
                  </a:cubicBezTo>
                  <a:cubicBezTo>
                    <a:pt x="3430645" y="830104"/>
                    <a:pt x="3438715" y="822035"/>
                    <a:pt x="3448669" y="822035"/>
                  </a:cubicBezTo>
                  <a:close/>
                  <a:moveTo>
                    <a:pt x="1874537" y="822035"/>
                  </a:moveTo>
                  <a:cubicBezTo>
                    <a:pt x="1884492" y="822035"/>
                    <a:pt x="1892562" y="830104"/>
                    <a:pt x="1892562" y="840059"/>
                  </a:cubicBezTo>
                  <a:cubicBezTo>
                    <a:pt x="1892562" y="850014"/>
                    <a:pt x="1884492" y="858084"/>
                    <a:pt x="1874537" y="858084"/>
                  </a:cubicBezTo>
                  <a:cubicBezTo>
                    <a:pt x="1864583" y="858084"/>
                    <a:pt x="1856513" y="850014"/>
                    <a:pt x="1856513" y="840059"/>
                  </a:cubicBezTo>
                  <a:cubicBezTo>
                    <a:pt x="1856513" y="830104"/>
                    <a:pt x="1864583" y="822035"/>
                    <a:pt x="1874537" y="822035"/>
                  </a:cubicBezTo>
                  <a:close/>
                  <a:moveTo>
                    <a:pt x="2823823" y="816027"/>
                  </a:moveTo>
                  <a:cubicBezTo>
                    <a:pt x="2833778" y="816027"/>
                    <a:pt x="2841848" y="824097"/>
                    <a:pt x="2841848" y="834051"/>
                  </a:cubicBezTo>
                  <a:cubicBezTo>
                    <a:pt x="2841848" y="844006"/>
                    <a:pt x="2833778" y="852076"/>
                    <a:pt x="2823823" y="852076"/>
                  </a:cubicBezTo>
                  <a:cubicBezTo>
                    <a:pt x="2813868" y="852076"/>
                    <a:pt x="2805799" y="844006"/>
                    <a:pt x="2805799" y="834051"/>
                  </a:cubicBezTo>
                  <a:cubicBezTo>
                    <a:pt x="2805799" y="824097"/>
                    <a:pt x="2813868" y="816027"/>
                    <a:pt x="2823823" y="816027"/>
                  </a:cubicBezTo>
                  <a:close/>
                  <a:moveTo>
                    <a:pt x="2595514" y="816027"/>
                  </a:moveTo>
                  <a:cubicBezTo>
                    <a:pt x="2605469" y="816027"/>
                    <a:pt x="2613539" y="824097"/>
                    <a:pt x="2613539" y="834051"/>
                  </a:cubicBezTo>
                  <a:cubicBezTo>
                    <a:pt x="2613539" y="844006"/>
                    <a:pt x="2605469" y="852076"/>
                    <a:pt x="2595514" y="852076"/>
                  </a:cubicBezTo>
                  <a:cubicBezTo>
                    <a:pt x="2585559" y="852076"/>
                    <a:pt x="2577489" y="844006"/>
                    <a:pt x="2577489" y="834051"/>
                  </a:cubicBezTo>
                  <a:cubicBezTo>
                    <a:pt x="2577489" y="824097"/>
                    <a:pt x="2585559" y="816027"/>
                    <a:pt x="2595514" y="816027"/>
                  </a:cubicBezTo>
                  <a:close/>
                  <a:moveTo>
                    <a:pt x="2307124" y="816027"/>
                  </a:moveTo>
                  <a:cubicBezTo>
                    <a:pt x="2317078" y="816027"/>
                    <a:pt x="2325148" y="824097"/>
                    <a:pt x="2325148" y="834051"/>
                  </a:cubicBezTo>
                  <a:cubicBezTo>
                    <a:pt x="2325148" y="844006"/>
                    <a:pt x="2317078" y="852076"/>
                    <a:pt x="2307124" y="852076"/>
                  </a:cubicBezTo>
                  <a:cubicBezTo>
                    <a:pt x="2297169" y="852076"/>
                    <a:pt x="2289099" y="844006"/>
                    <a:pt x="2289099" y="834051"/>
                  </a:cubicBezTo>
                  <a:cubicBezTo>
                    <a:pt x="2289099" y="824097"/>
                    <a:pt x="2297169" y="816027"/>
                    <a:pt x="2307124" y="816027"/>
                  </a:cubicBezTo>
                  <a:close/>
                  <a:moveTo>
                    <a:pt x="606821" y="816027"/>
                  </a:moveTo>
                  <a:cubicBezTo>
                    <a:pt x="616776" y="816027"/>
                    <a:pt x="624846" y="824097"/>
                    <a:pt x="624846" y="834051"/>
                  </a:cubicBezTo>
                  <a:cubicBezTo>
                    <a:pt x="624846" y="844006"/>
                    <a:pt x="616776" y="852076"/>
                    <a:pt x="606821" y="852076"/>
                  </a:cubicBezTo>
                  <a:cubicBezTo>
                    <a:pt x="596867" y="852076"/>
                    <a:pt x="588797" y="844006"/>
                    <a:pt x="588797" y="834051"/>
                  </a:cubicBezTo>
                  <a:cubicBezTo>
                    <a:pt x="588797" y="824097"/>
                    <a:pt x="596867" y="816027"/>
                    <a:pt x="606821" y="816027"/>
                  </a:cubicBezTo>
                  <a:close/>
                  <a:moveTo>
                    <a:pt x="3292457" y="791994"/>
                  </a:moveTo>
                  <a:cubicBezTo>
                    <a:pt x="3302412" y="791994"/>
                    <a:pt x="3310482" y="800063"/>
                    <a:pt x="3310482" y="810018"/>
                  </a:cubicBezTo>
                  <a:cubicBezTo>
                    <a:pt x="3310482" y="819973"/>
                    <a:pt x="3302412" y="828043"/>
                    <a:pt x="3292457" y="828043"/>
                  </a:cubicBezTo>
                  <a:cubicBezTo>
                    <a:pt x="3282503" y="828043"/>
                    <a:pt x="3274433" y="819973"/>
                    <a:pt x="3274433" y="810018"/>
                  </a:cubicBezTo>
                  <a:cubicBezTo>
                    <a:pt x="3274433" y="800063"/>
                    <a:pt x="3282503" y="791994"/>
                    <a:pt x="3292457" y="791994"/>
                  </a:cubicBezTo>
                  <a:close/>
                  <a:moveTo>
                    <a:pt x="859163" y="791994"/>
                  </a:moveTo>
                  <a:cubicBezTo>
                    <a:pt x="869118" y="791994"/>
                    <a:pt x="877188" y="800063"/>
                    <a:pt x="877188" y="810018"/>
                  </a:cubicBezTo>
                  <a:cubicBezTo>
                    <a:pt x="877188" y="819973"/>
                    <a:pt x="869118" y="828043"/>
                    <a:pt x="859163" y="828043"/>
                  </a:cubicBezTo>
                  <a:cubicBezTo>
                    <a:pt x="849209" y="828043"/>
                    <a:pt x="841139" y="819973"/>
                    <a:pt x="841139" y="810018"/>
                  </a:cubicBezTo>
                  <a:cubicBezTo>
                    <a:pt x="841139" y="800063"/>
                    <a:pt x="849209" y="791994"/>
                    <a:pt x="859163" y="791994"/>
                  </a:cubicBezTo>
                  <a:close/>
                  <a:moveTo>
                    <a:pt x="1297756" y="785986"/>
                  </a:moveTo>
                  <a:cubicBezTo>
                    <a:pt x="1307711" y="785986"/>
                    <a:pt x="1315781" y="794056"/>
                    <a:pt x="1315781" y="804010"/>
                  </a:cubicBezTo>
                  <a:cubicBezTo>
                    <a:pt x="1315781" y="813965"/>
                    <a:pt x="1307711" y="822035"/>
                    <a:pt x="1297756" y="822035"/>
                  </a:cubicBezTo>
                  <a:cubicBezTo>
                    <a:pt x="1287802" y="822035"/>
                    <a:pt x="1279732" y="813965"/>
                    <a:pt x="1279732" y="804010"/>
                  </a:cubicBezTo>
                  <a:cubicBezTo>
                    <a:pt x="1279732" y="794056"/>
                    <a:pt x="1287802" y="785986"/>
                    <a:pt x="1297756" y="785986"/>
                  </a:cubicBezTo>
                  <a:close/>
                  <a:moveTo>
                    <a:pt x="324438" y="785986"/>
                  </a:moveTo>
                  <a:cubicBezTo>
                    <a:pt x="334393" y="785986"/>
                    <a:pt x="342463" y="794056"/>
                    <a:pt x="342463" y="804010"/>
                  </a:cubicBezTo>
                  <a:cubicBezTo>
                    <a:pt x="342463" y="813965"/>
                    <a:pt x="334393" y="822035"/>
                    <a:pt x="324438" y="822035"/>
                  </a:cubicBezTo>
                  <a:cubicBezTo>
                    <a:pt x="314484" y="822035"/>
                    <a:pt x="306414" y="813965"/>
                    <a:pt x="306414" y="804010"/>
                  </a:cubicBezTo>
                  <a:cubicBezTo>
                    <a:pt x="306414" y="794056"/>
                    <a:pt x="314484" y="785986"/>
                    <a:pt x="324438" y="785986"/>
                  </a:cubicBezTo>
                  <a:close/>
                  <a:moveTo>
                    <a:pt x="3755084" y="779978"/>
                  </a:moveTo>
                  <a:cubicBezTo>
                    <a:pt x="3765039" y="779978"/>
                    <a:pt x="3773109" y="788048"/>
                    <a:pt x="3773109" y="798002"/>
                  </a:cubicBezTo>
                  <a:cubicBezTo>
                    <a:pt x="3773109" y="807957"/>
                    <a:pt x="3765039" y="816027"/>
                    <a:pt x="3755084" y="816027"/>
                  </a:cubicBezTo>
                  <a:cubicBezTo>
                    <a:pt x="3745129" y="816027"/>
                    <a:pt x="3737060" y="807957"/>
                    <a:pt x="3737060" y="798002"/>
                  </a:cubicBezTo>
                  <a:cubicBezTo>
                    <a:pt x="3737060" y="788048"/>
                    <a:pt x="3745129" y="779978"/>
                    <a:pt x="3755084" y="779978"/>
                  </a:cubicBezTo>
                  <a:close/>
                  <a:moveTo>
                    <a:pt x="1496026" y="779978"/>
                  </a:moveTo>
                  <a:cubicBezTo>
                    <a:pt x="1505980" y="779978"/>
                    <a:pt x="1514050" y="788048"/>
                    <a:pt x="1514050" y="798002"/>
                  </a:cubicBezTo>
                  <a:cubicBezTo>
                    <a:pt x="1514050" y="807957"/>
                    <a:pt x="1505980" y="816027"/>
                    <a:pt x="1496026" y="816027"/>
                  </a:cubicBezTo>
                  <a:cubicBezTo>
                    <a:pt x="1486071" y="816027"/>
                    <a:pt x="1478001" y="807957"/>
                    <a:pt x="1478001" y="798002"/>
                  </a:cubicBezTo>
                  <a:cubicBezTo>
                    <a:pt x="1478001" y="788048"/>
                    <a:pt x="1486071" y="779978"/>
                    <a:pt x="1496026" y="779978"/>
                  </a:cubicBezTo>
                  <a:close/>
                  <a:moveTo>
                    <a:pt x="3622905" y="767962"/>
                  </a:moveTo>
                  <a:cubicBezTo>
                    <a:pt x="3632860" y="767962"/>
                    <a:pt x="3640930" y="776032"/>
                    <a:pt x="3640930" y="785987"/>
                  </a:cubicBezTo>
                  <a:cubicBezTo>
                    <a:pt x="3640930" y="795941"/>
                    <a:pt x="3632860" y="804011"/>
                    <a:pt x="3622905" y="804011"/>
                  </a:cubicBezTo>
                  <a:cubicBezTo>
                    <a:pt x="3612951" y="804011"/>
                    <a:pt x="3604881" y="795941"/>
                    <a:pt x="3604881" y="785987"/>
                  </a:cubicBezTo>
                  <a:cubicBezTo>
                    <a:pt x="3604881" y="776032"/>
                    <a:pt x="3612951" y="767962"/>
                    <a:pt x="3622905" y="767962"/>
                  </a:cubicBezTo>
                  <a:close/>
                  <a:moveTo>
                    <a:pt x="3112213" y="767962"/>
                  </a:moveTo>
                  <a:cubicBezTo>
                    <a:pt x="3122168" y="767962"/>
                    <a:pt x="3130238" y="776032"/>
                    <a:pt x="3130238" y="785987"/>
                  </a:cubicBezTo>
                  <a:cubicBezTo>
                    <a:pt x="3130238" y="795941"/>
                    <a:pt x="3122168" y="804011"/>
                    <a:pt x="3112213" y="804011"/>
                  </a:cubicBezTo>
                  <a:cubicBezTo>
                    <a:pt x="3102259" y="804011"/>
                    <a:pt x="3094189" y="795941"/>
                    <a:pt x="3094189" y="785987"/>
                  </a:cubicBezTo>
                  <a:cubicBezTo>
                    <a:pt x="3094189" y="776032"/>
                    <a:pt x="3102259" y="767962"/>
                    <a:pt x="3112213" y="767962"/>
                  </a:cubicBezTo>
                  <a:close/>
                  <a:moveTo>
                    <a:pt x="714968" y="767962"/>
                  </a:moveTo>
                  <a:cubicBezTo>
                    <a:pt x="724922" y="767962"/>
                    <a:pt x="732992" y="776032"/>
                    <a:pt x="732992" y="785987"/>
                  </a:cubicBezTo>
                  <a:cubicBezTo>
                    <a:pt x="732992" y="795941"/>
                    <a:pt x="724922" y="804011"/>
                    <a:pt x="714968" y="804011"/>
                  </a:cubicBezTo>
                  <a:cubicBezTo>
                    <a:pt x="705013" y="804011"/>
                    <a:pt x="696943" y="795941"/>
                    <a:pt x="696943" y="785987"/>
                  </a:cubicBezTo>
                  <a:cubicBezTo>
                    <a:pt x="696943" y="776032"/>
                    <a:pt x="705013" y="767962"/>
                    <a:pt x="714968" y="767962"/>
                  </a:cubicBezTo>
                  <a:close/>
                  <a:moveTo>
                    <a:pt x="2986042" y="761954"/>
                  </a:moveTo>
                  <a:cubicBezTo>
                    <a:pt x="2995997" y="761954"/>
                    <a:pt x="3004067" y="770023"/>
                    <a:pt x="3004067" y="779978"/>
                  </a:cubicBezTo>
                  <a:cubicBezTo>
                    <a:pt x="3004067" y="789933"/>
                    <a:pt x="2995997" y="798003"/>
                    <a:pt x="2986042" y="798003"/>
                  </a:cubicBezTo>
                  <a:cubicBezTo>
                    <a:pt x="2976087" y="798003"/>
                    <a:pt x="2968017" y="789933"/>
                    <a:pt x="2968017" y="779978"/>
                  </a:cubicBezTo>
                  <a:cubicBezTo>
                    <a:pt x="2968017" y="770023"/>
                    <a:pt x="2976087" y="761954"/>
                    <a:pt x="2986042" y="761954"/>
                  </a:cubicBezTo>
                  <a:close/>
                  <a:moveTo>
                    <a:pt x="1736351" y="761954"/>
                  </a:moveTo>
                  <a:cubicBezTo>
                    <a:pt x="1746305" y="761954"/>
                    <a:pt x="1754375" y="770023"/>
                    <a:pt x="1754375" y="779978"/>
                  </a:cubicBezTo>
                  <a:cubicBezTo>
                    <a:pt x="1754375" y="789933"/>
                    <a:pt x="1746305" y="798003"/>
                    <a:pt x="1736351" y="798003"/>
                  </a:cubicBezTo>
                  <a:cubicBezTo>
                    <a:pt x="1726396" y="798003"/>
                    <a:pt x="1718326" y="789933"/>
                    <a:pt x="1718326" y="779978"/>
                  </a:cubicBezTo>
                  <a:cubicBezTo>
                    <a:pt x="1718326" y="770023"/>
                    <a:pt x="1726396" y="761954"/>
                    <a:pt x="1736351" y="761954"/>
                  </a:cubicBezTo>
                  <a:close/>
                  <a:moveTo>
                    <a:pt x="5863939" y="755946"/>
                  </a:moveTo>
                  <a:cubicBezTo>
                    <a:pt x="5873894" y="755946"/>
                    <a:pt x="5881964" y="764016"/>
                    <a:pt x="5881964" y="773970"/>
                  </a:cubicBezTo>
                  <a:cubicBezTo>
                    <a:pt x="5881964" y="783925"/>
                    <a:pt x="5873894" y="791995"/>
                    <a:pt x="5863939" y="791995"/>
                  </a:cubicBezTo>
                  <a:cubicBezTo>
                    <a:pt x="5853984" y="791995"/>
                    <a:pt x="5845915" y="783925"/>
                    <a:pt x="5845915" y="773970"/>
                  </a:cubicBezTo>
                  <a:cubicBezTo>
                    <a:pt x="5845915" y="764016"/>
                    <a:pt x="5853984" y="755946"/>
                    <a:pt x="5863939" y="755946"/>
                  </a:cubicBezTo>
                  <a:close/>
                  <a:moveTo>
                    <a:pt x="2685636" y="755946"/>
                  </a:moveTo>
                  <a:cubicBezTo>
                    <a:pt x="2695591" y="755946"/>
                    <a:pt x="2703661" y="764016"/>
                    <a:pt x="2703661" y="773970"/>
                  </a:cubicBezTo>
                  <a:cubicBezTo>
                    <a:pt x="2703661" y="783925"/>
                    <a:pt x="2695591" y="791995"/>
                    <a:pt x="2685636" y="791995"/>
                  </a:cubicBezTo>
                  <a:cubicBezTo>
                    <a:pt x="2675681" y="791995"/>
                    <a:pt x="2667611" y="783925"/>
                    <a:pt x="2667611" y="773970"/>
                  </a:cubicBezTo>
                  <a:cubicBezTo>
                    <a:pt x="2667611" y="764016"/>
                    <a:pt x="2675681" y="755946"/>
                    <a:pt x="2685636" y="755946"/>
                  </a:cubicBezTo>
                  <a:close/>
                  <a:moveTo>
                    <a:pt x="1069447" y="755946"/>
                  </a:moveTo>
                  <a:cubicBezTo>
                    <a:pt x="1079402" y="755946"/>
                    <a:pt x="1087472" y="764016"/>
                    <a:pt x="1087472" y="773970"/>
                  </a:cubicBezTo>
                  <a:cubicBezTo>
                    <a:pt x="1087472" y="783925"/>
                    <a:pt x="1079402" y="791995"/>
                    <a:pt x="1069447" y="791995"/>
                  </a:cubicBezTo>
                  <a:cubicBezTo>
                    <a:pt x="1059493" y="791995"/>
                    <a:pt x="1051423" y="783925"/>
                    <a:pt x="1051423" y="773970"/>
                  </a:cubicBezTo>
                  <a:cubicBezTo>
                    <a:pt x="1051423" y="764016"/>
                    <a:pt x="1059493" y="755946"/>
                    <a:pt x="1069447" y="755946"/>
                  </a:cubicBezTo>
                  <a:close/>
                  <a:moveTo>
                    <a:pt x="3935328" y="749937"/>
                  </a:moveTo>
                  <a:cubicBezTo>
                    <a:pt x="3945283" y="749937"/>
                    <a:pt x="3953353" y="758007"/>
                    <a:pt x="3953353" y="767961"/>
                  </a:cubicBezTo>
                  <a:cubicBezTo>
                    <a:pt x="3953353" y="777916"/>
                    <a:pt x="3945283" y="785986"/>
                    <a:pt x="3935328" y="785986"/>
                  </a:cubicBezTo>
                  <a:cubicBezTo>
                    <a:pt x="3925373" y="785986"/>
                    <a:pt x="3917304" y="777916"/>
                    <a:pt x="3917304" y="767961"/>
                  </a:cubicBezTo>
                  <a:cubicBezTo>
                    <a:pt x="3917304" y="758007"/>
                    <a:pt x="3925373" y="749937"/>
                    <a:pt x="3935328" y="749937"/>
                  </a:cubicBezTo>
                  <a:close/>
                  <a:moveTo>
                    <a:pt x="2114863" y="749937"/>
                  </a:moveTo>
                  <a:cubicBezTo>
                    <a:pt x="2124818" y="749937"/>
                    <a:pt x="2132888" y="758007"/>
                    <a:pt x="2132888" y="767961"/>
                  </a:cubicBezTo>
                  <a:cubicBezTo>
                    <a:pt x="2132888" y="777916"/>
                    <a:pt x="2124818" y="785986"/>
                    <a:pt x="2114863" y="785986"/>
                  </a:cubicBezTo>
                  <a:cubicBezTo>
                    <a:pt x="2104909" y="785986"/>
                    <a:pt x="2096839" y="777916"/>
                    <a:pt x="2096839" y="767961"/>
                  </a:cubicBezTo>
                  <a:cubicBezTo>
                    <a:pt x="2096839" y="758007"/>
                    <a:pt x="2104909" y="749937"/>
                    <a:pt x="2114863" y="749937"/>
                  </a:cubicBezTo>
                  <a:close/>
                  <a:moveTo>
                    <a:pt x="2006717" y="749937"/>
                  </a:moveTo>
                  <a:cubicBezTo>
                    <a:pt x="2016671" y="749937"/>
                    <a:pt x="2024741" y="758007"/>
                    <a:pt x="2024741" y="767961"/>
                  </a:cubicBezTo>
                  <a:cubicBezTo>
                    <a:pt x="2024741" y="777916"/>
                    <a:pt x="2016671" y="785986"/>
                    <a:pt x="2006717" y="785986"/>
                  </a:cubicBezTo>
                  <a:cubicBezTo>
                    <a:pt x="1996762" y="785986"/>
                    <a:pt x="1988692" y="777916"/>
                    <a:pt x="1988692" y="767961"/>
                  </a:cubicBezTo>
                  <a:cubicBezTo>
                    <a:pt x="1988692" y="758007"/>
                    <a:pt x="1996762" y="749937"/>
                    <a:pt x="2006717" y="749937"/>
                  </a:cubicBezTo>
                  <a:close/>
                  <a:moveTo>
                    <a:pt x="6116281" y="737921"/>
                  </a:moveTo>
                  <a:cubicBezTo>
                    <a:pt x="6126236" y="737921"/>
                    <a:pt x="6134306" y="745991"/>
                    <a:pt x="6134306" y="755946"/>
                  </a:cubicBezTo>
                  <a:cubicBezTo>
                    <a:pt x="6134306" y="765900"/>
                    <a:pt x="6126236" y="773970"/>
                    <a:pt x="6116281" y="773970"/>
                  </a:cubicBezTo>
                  <a:cubicBezTo>
                    <a:pt x="6106327" y="773970"/>
                    <a:pt x="6098257" y="765900"/>
                    <a:pt x="6098257" y="755946"/>
                  </a:cubicBezTo>
                  <a:cubicBezTo>
                    <a:pt x="6098257" y="745991"/>
                    <a:pt x="6106327" y="737921"/>
                    <a:pt x="6116281" y="737921"/>
                  </a:cubicBezTo>
                  <a:close/>
                  <a:moveTo>
                    <a:pt x="2397246" y="737921"/>
                  </a:moveTo>
                  <a:cubicBezTo>
                    <a:pt x="2407200" y="737921"/>
                    <a:pt x="2415270" y="745991"/>
                    <a:pt x="2415270" y="755946"/>
                  </a:cubicBezTo>
                  <a:cubicBezTo>
                    <a:pt x="2415270" y="765900"/>
                    <a:pt x="2407200" y="773970"/>
                    <a:pt x="2397246" y="773970"/>
                  </a:cubicBezTo>
                  <a:cubicBezTo>
                    <a:pt x="2387291" y="773970"/>
                    <a:pt x="2379221" y="765900"/>
                    <a:pt x="2379221" y="755946"/>
                  </a:cubicBezTo>
                  <a:cubicBezTo>
                    <a:pt x="2379221" y="745991"/>
                    <a:pt x="2387291" y="737921"/>
                    <a:pt x="2397246" y="737921"/>
                  </a:cubicBezTo>
                  <a:close/>
                  <a:moveTo>
                    <a:pt x="522707" y="731913"/>
                  </a:moveTo>
                  <a:cubicBezTo>
                    <a:pt x="532662" y="731913"/>
                    <a:pt x="540732" y="739982"/>
                    <a:pt x="540732" y="749937"/>
                  </a:cubicBezTo>
                  <a:cubicBezTo>
                    <a:pt x="540732" y="759892"/>
                    <a:pt x="532662" y="767962"/>
                    <a:pt x="522707" y="767962"/>
                  </a:cubicBezTo>
                  <a:cubicBezTo>
                    <a:pt x="512753" y="767962"/>
                    <a:pt x="504683" y="759892"/>
                    <a:pt x="504683" y="749937"/>
                  </a:cubicBezTo>
                  <a:cubicBezTo>
                    <a:pt x="504683" y="739982"/>
                    <a:pt x="512753" y="731913"/>
                    <a:pt x="522707" y="731913"/>
                  </a:cubicBezTo>
                  <a:close/>
                  <a:moveTo>
                    <a:pt x="414561" y="731913"/>
                  </a:moveTo>
                  <a:cubicBezTo>
                    <a:pt x="424516" y="731913"/>
                    <a:pt x="432586" y="739982"/>
                    <a:pt x="432586" y="749937"/>
                  </a:cubicBezTo>
                  <a:cubicBezTo>
                    <a:pt x="432586" y="759892"/>
                    <a:pt x="424516" y="767962"/>
                    <a:pt x="414561" y="767962"/>
                  </a:cubicBezTo>
                  <a:cubicBezTo>
                    <a:pt x="404607" y="767962"/>
                    <a:pt x="396537" y="759892"/>
                    <a:pt x="396537" y="749937"/>
                  </a:cubicBezTo>
                  <a:cubicBezTo>
                    <a:pt x="396537" y="739982"/>
                    <a:pt x="404607" y="731913"/>
                    <a:pt x="414561" y="731913"/>
                  </a:cubicBezTo>
                  <a:close/>
                  <a:moveTo>
                    <a:pt x="6236444" y="725905"/>
                  </a:moveTo>
                  <a:cubicBezTo>
                    <a:pt x="6246399" y="725905"/>
                    <a:pt x="6254469" y="733975"/>
                    <a:pt x="6254469" y="743929"/>
                  </a:cubicBezTo>
                  <a:cubicBezTo>
                    <a:pt x="6254469" y="753884"/>
                    <a:pt x="6246399" y="761954"/>
                    <a:pt x="6236444" y="761954"/>
                  </a:cubicBezTo>
                  <a:cubicBezTo>
                    <a:pt x="6226490" y="761954"/>
                    <a:pt x="6218420" y="753884"/>
                    <a:pt x="6218420" y="743929"/>
                  </a:cubicBezTo>
                  <a:cubicBezTo>
                    <a:pt x="6218420" y="733975"/>
                    <a:pt x="6226490" y="725905"/>
                    <a:pt x="6236444" y="725905"/>
                  </a:cubicBezTo>
                  <a:close/>
                  <a:moveTo>
                    <a:pt x="961301" y="725905"/>
                  </a:moveTo>
                  <a:cubicBezTo>
                    <a:pt x="971256" y="725905"/>
                    <a:pt x="979326" y="733975"/>
                    <a:pt x="979326" y="743929"/>
                  </a:cubicBezTo>
                  <a:cubicBezTo>
                    <a:pt x="979326" y="753884"/>
                    <a:pt x="971256" y="761954"/>
                    <a:pt x="961301" y="761954"/>
                  </a:cubicBezTo>
                  <a:cubicBezTo>
                    <a:pt x="951347" y="761954"/>
                    <a:pt x="943277" y="753884"/>
                    <a:pt x="943277" y="743929"/>
                  </a:cubicBezTo>
                  <a:cubicBezTo>
                    <a:pt x="943277" y="733975"/>
                    <a:pt x="951347" y="725905"/>
                    <a:pt x="961301" y="725905"/>
                  </a:cubicBezTo>
                  <a:close/>
                  <a:moveTo>
                    <a:pt x="3400604" y="719897"/>
                  </a:moveTo>
                  <a:cubicBezTo>
                    <a:pt x="3410559" y="719897"/>
                    <a:pt x="3418629" y="727967"/>
                    <a:pt x="3418629" y="737921"/>
                  </a:cubicBezTo>
                  <a:cubicBezTo>
                    <a:pt x="3418629" y="747876"/>
                    <a:pt x="3410559" y="755946"/>
                    <a:pt x="3400604" y="755946"/>
                  </a:cubicBezTo>
                  <a:cubicBezTo>
                    <a:pt x="3390649" y="755946"/>
                    <a:pt x="3382580" y="747876"/>
                    <a:pt x="3382580" y="737921"/>
                  </a:cubicBezTo>
                  <a:cubicBezTo>
                    <a:pt x="3382580" y="727967"/>
                    <a:pt x="3390649" y="719897"/>
                    <a:pt x="3400604" y="719897"/>
                  </a:cubicBezTo>
                  <a:close/>
                  <a:moveTo>
                    <a:pt x="6002126" y="713889"/>
                  </a:moveTo>
                  <a:cubicBezTo>
                    <a:pt x="6012081" y="713889"/>
                    <a:pt x="6020151" y="721959"/>
                    <a:pt x="6020151" y="731913"/>
                  </a:cubicBezTo>
                  <a:cubicBezTo>
                    <a:pt x="6020151" y="741868"/>
                    <a:pt x="6012081" y="749938"/>
                    <a:pt x="6002126" y="749938"/>
                  </a:cubicBezTo>
                  <a:cubicBezTo>
                    <a:pt x="5992172" y="749938"/>
                    <a:pt x="5984102" y="741868"/>
                    <a:pt x="5984102" y="731913"/>
                  </a:cubicBezTo>
                  <a:cubicBezTo>
                    <a:pt x="5984102" y="721959"/>
                    <a:pt x="5992172" y="713889"/>
                    <a:pt x="6002126" y="713889"/>
                  </a:cubicBezTo>
                  <a:close/>
                  <a:moveTo>
                    <a:pt x="1610179" y="713889"/>
                  </a:moveTo>
                  <a:cubicBezTo>
                    <a:pt x="1620134" y="713889"/>
                    <a:pt x="1628204" y="721959"/>
                    <a:pt x="1628204" y="731913"/>
                  </a:cubicBezTo>
                  <a:cubicBezTo>
                    <a:pt x="1628204" y="741868"/>
                    <a:pt x="1620134" y="749938"/>
                    <a:pt x="1610179" y="749938"/>
                  </a:cubicBezTo>
                  <a:cubicBezTo>
                    <a:pt x="1600225" y="749938"/>
                    <a:pt x="1592155" y="741868"/>
                    <a:pt x="1592155" y="731913"/>
                  </a:cubicBezTo>
                  <a:cubicBezTo>
                    <a:pt x="1592155" y="721959"/>
                    <a:pt x="1600225" y="713889"/>
                    <a:pt x="1610179" y="713889"/>
                  </a:cubicBezTo>
                  <a:close/>
                  <a:moveTo>
                    <a:pt x="3520767" y="707881"/>
                  </a:moveTo>
                  <a:cubicBezTo>
                    <a:pt x="3530722" y="707881"/>
                    <a:pt x="3538792" y="715951"/>
                    <a:pt x="3538792" y="725906"/>
                  </a:cubicBezTo>
                  <a:cubicBezTo>
                    <a:pt x="3538792" y="735860"/>
                    <a:pt x="3530722" y="743930"/>
                    <a:pt x="3520767" y="743930"/>
                  </a:cubicBezTo>
                  <a:cubicBezTo>
                    <a:pt x="3510812" y="743930"/>
                    <a:pt x="3502743" y="735860"/>
                    <a:pt x="3502743" y="725906"/>
                  </a:cubicBezTo>
                  <a:cubicBezTo>
                    <a:pt x="3502743" y="715951"/>
                    <a:pt x="3510812" y="707881"/>
                    <a:pt x="3520767" y="707881"/>
                  </a:cubicBezTo>
                  <a:close/>
                  <a:moveTo>
                    <a:pt x="2895920" y="701872"/>
                  </a:moveTo>
                  <a:cubicBezTo>
                    <a:pt x="2905875" y="701872"/>
                    <a:pt x="2913945" y="709941"/>
                    <a:pt x="2913945" y="719896"/>
                  </a:cubicBezTo>
                  <a:cubicBezTo>
                    <a:pt x="2913945" y="729851"/>
                    <a:pt x="2905875" y="737921"/>
                    <a:pt x="2895920" y="737921"/>
                  </a:cubicBezTo>
                  <a:cubicBezTo>
                    <a:pt x="2885965" y="737921"/>
                    <a:pt x="2877895" y="729851"/>
                    <a:pt x="2877895" y="719896"/>
                  </a:cubicBezTo>
                  <a:cubicBezTo>
                    <a:pt x="2877895" y="709941"/>
                    <a:pt x="2885965" y="701872"/>
                    <a:pt x="2895920" y="701872"/>
                  </a:cubicBezTo>
                  <a:close/>
                  <a:moveTo>
                    <a:pt x="2547449" y="701872"/>
                  </a:moveTo>
                  <a:cubicBezTo>
                    <a:pt x="2557404" y="701872"/>
                    <a:pt x="2565474" y="709941"/>
                    <a:pt x="2565474" y="719896"/>
                  </a:cubicBezTo>
                  <a:cubicBezTo>
                    <a:pt x="2565474" y="729851"/>
                    <a:pt x="2557404" y="737921"/>
                    <a:pt x="2547449" y="737921"/>
                  </a:cubicBezTo>
                  <a:cubicBezTo>
                    <a:pt x="2537495" y="737921"/>
                    <a:pt x="2529425" y="729851"/>
                    <a:pt x="2529425" y="719896"/>
                  </a:cubicBezTo>
                  <a:cubicBezTo>
                    <a:pt x="2529425" y="709941"/>
                    <a:pt x="2537495" y="701872"/>
                    <a:pt x="2547449" y="701872"/>
                  </a:cubicBezTo>
                  <a:close/>
                  <a:moveTo>
                    <a:pt x="2241034" y="701872"/>
                  </a:moveTo>
                  <a:cubicBezTo>
                    <a:pt x="2250989" y="701872"/>
                    <a:pt x="2259059" y="709941"/>
                    <a:pt x="2259059" y="719896"/>
                  </a:cubicBezTo>
                  <a:cubicBezTo>
                    <a:pt x="2259059" y="729851"/>
                    <a:pt x="2250989" y="737921"/>
                    <a:pt x="2241034" y="737921"/>
                  </a:cubicBezTo>
                  <a:cubicBezTo>
                    <a:pt x="2231080" y="737921"/>
                    <a:pt x="2223010" y="729851"/>
                    <a:pt x="2223010" y="719896"/>
                  </a:cubicBezTo>
                  <a:cubicBezTo>
                    <a:pt x="2223010" y="709941"/>
                    <a:pt x="2231080" y="701872"/>
                    <a:pt x="2241034" y="701872"/>
                  </a:cubicBezTo>
                  <a:close/>
                  <a:moveTo>
                    <a:pt x="1411911" y="701872"/>
                  </a:moveTo>
                  <a:cubicBezTo>
                    <a:pt x="1421866" y="701872"/>
                    <a:pt x="1429936" y="709941"/>
                    <a:pt x="1429936" y="719896"/>
                  </a:cubicBezTo>
                  <a:cubicBezTo>
                    <a:pt x="1429936" y="729851"/>
                    <a:pt x="1421866" y="737921"/>
                    <a:pt x="1411911" y="737921"/>
                  </a:cubicBezTo>
                  <a:cubicBezTo>
                    <a:pt x="1401957" y="737921"/>
                    <a:pt x="1393887" y="729851"/>
                    <a:pt x="1393887" y="719896"/>
                  </a:cubicBezTo>
                  <a:cubicBezTo>
                    <a:pt x="1393887" y="709941"/>
                    <a:pt x="1401957" y="701872"/>
                    <a:pt x="1411911" y="701872"/>
                  </a:cubicBezTo>
                  <a:close/>
                  <a:moveTo>
                    <a:pt x="1165578" y="701872"/>
                  </a:moveTo>
                  <a:cubicBezTo>
                    <a:pt x="1175532" y="701872"/>
                    <a:pt x="1183602" y="709941"/>
                    <a:pt x="1183602" y="719896"/>
                  </a:cubicBezTo>
                  <a:cubicBezTo>
                    <a:pt x="1183602" y="729851"/>
                    <a:pt x="1175532" y="737921"/>
                    <a:pt x="1165578" y="737921"/>
                  </a:cubicBezTo>
                  <a:cubicBezTo>
                    <a:pt x="1155623" y="737921"/>
                    <a:pt x="1147553" y="729851"/>
                    <a:pt x="1147553" y="719896"/>
                  </a:cubicBezTo>
                  <a:cubicBezTo>
                    <a:pt x="1147553" y="709941"/>
                    <a:pt x="1155623" y="701872"/>
                    <a:pt x="1165578" y="701872"/>
                  </a:cubicBezTo>
                  <a:close/>
                  <a:moveTo>
                    <a:pt x="168227" y="701872"/>
                  </a:moveTo>
                  <a:cubicBezTo>
                    <a:pt x="178182" y="701872"/>
                    <a:pt x="186252" y="709941"/>
                    <a:pt x="186252" y="719896"/>
                  </a:cubicBezTo>
                  <a:cubicBezTo>
                    <a:pt x="186252" y="729851"/>
                    <a:pt x="178182" y="737921"/>
                    <a:pt x="168227" y="737921"/>
                  </a:cubicBezTo>
                  <a:cubicBezTo>
                    <a:pt x="158273" y="737921"/>
                    <a:pt x="150203" y="729851"/>
                    <a:pt x="150203" y="719896"/>
                  </a:cubicBezTo>
                  <a:cubicBezTo>
                    <a:pt x="150203" y="709941"/>
                    <a:pt x="158273" y="701872"/>
                    <a:pt x="168227" y="701872"/>
                  </a:cubicBezTo>
                  <a:close/>
                  <a:moveTo>
                    <a:pt x="1910586" y="695864"/>
                  </a:moveTo>
                  <a:cubicBezTo>
                    <a:pt x="1920541" y="695864"/>
                    <a:pt x="1928611" y="703934"/>
                    <a:pt x="1928611" y="713888"/>
                  </a:cubicBezTo>
                  <a:cubicBezTo>
                    <a:pt x="1928611" y="723843"/>
                    <a:pt x="1920541" y="731913"/>
                    <a:pt x="1910586" y="731913"/>
                  </a:cubicBezTo>
                  <a:cubicBezTo>
                    <a:pt x="1900632" y="731913"/>
                    <a:pt x="1892562" y="723843"/>
                    <a:pt x="1892562" y="713888"/>
                  </a:cubicBezTo>
                  <a:cubicBezTo>
                    <a:pt x="1892562" y="703934"/>
                    <a:pt x="1900632" y="695864"/>
                    <a:pt x="1910586" y="695864"/>
                  </a:cubicBezTo>
                  <a:close/>
                  <a:moveTo>
                    <a:pt x="3833190" y="689856"/>
                  </a:moveTo>
                  <a:cubicBezTo>
                    <a:pt x="3843145" y="689856"/>
                    <a:pt x="3851215" y="697926"/>
                    <a:pt x="3851215" y="707880"/>
                  </a:cubicBezTo>
                  <a:cubicBezTo>
                    <a:pt x="3851215" y="717835"/>
                    <a:pt x="3843145" y="725905"/>
                    <a:pt x="3833190" y="725905"/>
                  </a:cubicBezTo>
                  <a:cubicBezTo>
                    <a:pt x="3823236" y="725905"/>
                    <a:pt x="3815166" y="717835"/>
                    <a:pt x="3815166" y="707880"/>
                  </a:cubicBezTo>
                  <a:cubicBezTo>
                    <a:pt x="3815166" y="697926"/>
                    <a:pt x="3823236" y="689856"/>
                    <a:pt x="3833190" y="689856"/>
                  </a:cubicBezTo>
                  <a:close/>
                  <a:moveTo>
                    <a:pt x="2787774" y="689856"/>
                  </a:moveTo>
                  <a:cubicBezTo>
                    <a:pt x="2797729" y="689856"/>
                    <a:pt x="2805799" y="697926"/>
                    <a:pt x="2805799" y="707880"/>
                  </a:cubicBezTo>
                  <a:cubicBezTo>
                    <a:pt x="2805799" y="717835"/>
                    <a:pt x="2797729" y="725905"/>
                    <a:pt x="2787774" y="725905"/>
                  </a:cubicBezTo>
                  <a:cubicBezTo>
                    <a:pt x="2777820" y="725905"/>
                    <a:pt x="2769750" y="717835"/>
                    <a:pt x="2769750" y="707880"/>
                  </a:cubicBezTo>
                  <a:cubicBezTo>
                    <a:pt x="2769750" y="697926"/>
                    <a:pt x="2777820" y="689856"/>
                    <a:pt x="2787774" y="689856"/>
                  </a:cubicBezTo>
                  <a:close/>
                  <a:moveTo>
                    <a:pt x="5737768" y="677840"/>
                  </a:moveTo>
                  <a:cubicBezTo>
                    <a:pt x="5747723" y="677840"/>
                    <a:pt x="5755793" y="685910"/>
                    <a:pt x="5755793" y="695865"/>
                  </a:cubicBezTo>
                  <a:cubicBezTo>
                    <a:pt x="5755793" y="705819"/>
                    <a:pt x="5747723" y="713889"/>
                    <a:pt x="5737768" y="713889"/>
                  </a:cubicBezTo>
                  <a:cubicBezTo>
                    <a:pt x="5727813" y="713889"/>
                    <a:pt x="5719744" y="705819"/>
                    <a:pt x="5719744" y="695865"/>
                  </a:cubicBezTo>
                  <a:cubicBezTo>
                    <a:pt x="5719744" y="685910"/>
                    <a:pt x="5727813" y="677840"/>
                    <a:pt x="5737768" y="677840"/>
                  </a:cubicBezTo>
                  <a:close/>
                  <a:moveTo>
                    <a:pt x="781057" y="677840"/>
                  </a:moveTo>
                  <a:cubicBezTo>
                    <a:pt x="791012" y="677840"/>
                    <a:pt x="799082" y="685910"/>
                    <a:pt x="799082" y="695865"/>
                  </a:cubicBezTo>
                  <a:cubicBezTo>
                    <a:pt x="799082" y="705819"/>
                    <a:pt x="791012" y="713889"/>
                    <a:pt x="781057" y="713889"/>
                  </a:cubicBezTo>
                  <a:cubicBezTo>
                    <a:pt x="771103" y="713889"/>
                    <a:pt x="763033" y="705819"/>
                    <a:pt x="763033" y="695865"/>
                  </a:cubicBezTo>
                  <a:cubicBezTo>
                    <a:pt x="763033" y="685910"/>
                    <a:pt x="771103" y="677840"/>
                    <a:pt x="781057" y="677840"/>
                  </a:cubicBezTo>
                  <a:close/>
                  <a:moveTo>
                    <a:pt x="276373" y="677840"/>
                  </a:moveTo>
                  <a:cubicBezTo>
                    <a:pt x="286328" y="677840"/>
                    <a:pt x="294398" y="685910"/>
                    <a:pt x="294398" y="695865"/>
                  </a:cubicBezTo>
                  <a:cubicBezTo>
                    <a:pt x="294398" y="705819"/>
                    <a:pt x="286328" y="713889"/>
                    <a:pt x="276373" y="713889"/>
                  </a:cubicBezTo>
                  <a:cubicBezTo>
                    <a:pt x="266419" y="713889"/>
                    <a:pt x="258349" y="705819"/>
                    <a:pt x="258349" y="695865"/>
                  </a:cubicBezTo>
                  <a:cubicBezTo>
                    <a:pt x="258349" y="685910"/>
                    <a:pt x="266419" y="677840"/>
                    <a:pt x="276373" y="677840"/>
                  </a:cubicBezTo>
                  <a:close/>
                  <a:moveTo>
                    <a:pt x="1784415" y="671832"/>
                  </a:moveTo>
                  <a:cubicBezTo>
                    <a:pt x="1794370" y="671832"/>
                    <a:pt x="1802440" y="679901"/>
                    <a:pt x="1802440" y="689856"/>
                  </a:cubicBezTo>
                  <a:cubicBezTo>
                    <a:pt x="1802440" y="699811"/>
                    <a:pt x="1794370" y="707881"/>
                    <a:pt x="1784415" y="707881"/>
                  </a:cubicBezTo>
                  <a:cubicBezTo>
                    <a:pt x="1774461" y="707881"/>
                    <a:pt x="1766391" y="699811"/>
                    <a:pt x="1766391" y="689856"/>
                  </a:cubicBezTo>
                  <a:cubicBezTo>
                    <a:pt x="1766391" y="679901"/>
                    <a:pt x="1774461" y="671832"/>
                    <a:pt x="1784415" y="671832"/>
                  </a:cubicBezTo>
                  <a:close/>
                  <a:moveTo>
                    <a:pt x="3713027" y="665824"/>
                  </a:moveTo>
                  <a:cubicBezTo>
                    <a:pt x="3722982" y="665824"/>
                    <a:pt x="3731052" y="673894"/>
                    <a:pt x="3731052" y="683848"/>
                  </a:cubicBezTo>
                  <a:cubicBezTo>
                    <a:pt x="3731052" y="693803"/>
                    <a:pt x="3722982" y="701873"/>
                    <a:pt x="3713027" y="701873"/>
                  </a:cubicBezTo>
                  <a:cubicBezTo>
                    <a:pt x="3703073" y="701873"/>
                    <a:pt x="3695003" y="693803"/>
                    <a:pt x="3695003" y="683848"/>
                  </a:cubicBezTo>
                  <a:cubicBezTo>
                    <a:pt x="3695003" y="673894"/>
                    <a:pt x="3703073" y="665824"/>
                    <a:pt x="3713027" y="665824"/>
                  </a:cubicBezTo>
                  <a:close/>
                  <a:moveTo>
                    <a:pt x="3274433" y="665824"/>
                  </a:moveTo>
                  <a:cubicBezTo>
                    <a:pt x="3284388" y="665824"/>
                    <a:pt x="3292458" y="673894"/>
                    <a:pt x="3292458" y="683848"/>
                  </a:cubicBezTo>
                  <a:cubicBezTo>
                    <a:pt x="3292458" y="693803"/>
                    <a:pt x="3284388" y="701873"/>
                    <a:pt x="3274433" y="701873"/>
                  </a:cubicBezTo>
                  <a:cubicBezTo>
                    <a:pt x="3264478" y="701873"/>
                    <a:pt x="3256409" y="693803"/>
                    <a:pt x="3256409" y="683848"/>
                  </a:cubicBezTo>
                  <a:cubicBezTo>
                    <a:pt x="3256409" y="673894"/>
                    <a:pt x="3264478" y="665824"/>
                    <a:pt x="3274433" y="665824"/>
                  </a:cubicBezTo>
                  <a:close/>
                  <a:moveTo>
                    <a:pt x="1291748" y="665824"/>
                  </a:moveTo>
                  <a:cubicBezTo>
                    <a:pt x="1301703" y="665824"/>
                    <a:pt x="1309773" y="673894"/>
                    <a:pt x="1309773" y="683848"/>
                  </a:cubicBezTo>
                  <a:cubicBezTo>
                    <a:pt x="1309773" y="693803"/>
                    <a:pt x="1301703" y="701873"/>
                    <a:pt x="1291748" y="701873"/>
                  </a:cubicBezTo>
                  <a:cubicBezTo>
                    <a:pt x="1281794" y="701873"/>
                    <a:pt x="1273724" y="693803"/>
                    <a:pt x="1273724" y="683848"/>
                  </a:cubicBezTo>
                  <a:cubicBezTo>
                    <a:pt x="1273724" y="673894"/>
                    <a:pt x="1281794" y="665824"/>
                    <a:pt x="1291748" y="665824"/>
                  </a:cubicBezTo>
                  <a:close/>
                  <a:moveTo>
                    <a:pt x="636862" y="665824"/>
                  </a:moveTo>
                  <a:cubicBezTo>
                    <a:pt x="646817" y="665824"/>
                    <a:pt x="654887" y="673894"/>
                    <a:pt x="654887" y="683848"/>
                  </a:cubicBezTo>
                  <a:cubicBezTo>
                    <a:pt x="654887" y="693803"/>
                    <a:pt x="646817" y="701873"/>
                    <a:pt x="636862" y="701873"/>
                  </a:cubicBezTo>
                  <a:cubicBezTo>
                    <a:pt x="626908" y="701873"/>
                    <a:pt x="618838" y="693803"/>
                    <a:pt x="618838" y="683848"/>
                  </a:cubicBezTo>
                  <a:cubicBezTo>
                    <a:pt x="618838" y="673894"/>
                    <a:pt x="626908" y="665824"/>
                    <a:pt x="636862" y="665824"/>
                  </a:cubicBezTo>
                  <a:close/>
                  <a:moveTo>
                    <a:pt x="3172295" y="659815"/>
                  </a:moveTo>
                  <a:cubicBezTo>
                    <a:pt x="3182250" y="659815"/>
                    <a:pt x="3190320" y="667885"/>
                    <a:pt x="3190320" y="677839"/>
                  </a:cubicBezTo>
                  <a:cubicBezTo>
                    <a:pt x="3190320" y="687794"/>
                    <a:pt x="3182250" y="695864"/>
                    <a:pt x="3172295" y="695864"/>
                  </a:cubicBezTo>
                  <a:cubicBezTo>
                    <a:pt x="3162341" y="695864"/>
                    <a:pt x="3154271" y="687794"/>
                    <a:pt x="3154271" y="677839"/>
                  </a:cubicBezTo>
                  <a:cubicBezTo>
                    <a:pt x="3154271" y="667885"/>
                    <a:pt x="3162341" y="659815"/>
                    <a:pt x="3172295" y="659815"/>
                  </a:cubicBezTo>
                  <a:close/>
                  <a:moveTo>
                    <a:pt x="6314550" y="647799"/>
                  </a:moveTo>
                  <a:cubicBezTo>
                    <a:pt x="6324504" y="647799"/>
                    <a:pt x="6332574" y="655869"/>
                    <a:pt x="6332574" y="665824"/>
                  </a:cubicBezTo>
                  <a:cubicBezTo>
                    <a:pt x="6332574" y="675778"/>
                    <a:pt x="6324505" y="683848"/>
                    <a:pt x="6314550" y="683848"/>
                  </a:cubicBezTo>
                  <a:cubicBezTo>
                    <a:pt x="6304595" y="683848"/>
                    <a:pt x="6296525" y="675778"/>
                    <a:pt x="6296525" y="665824"/>
                  </a:cubicBezTo>
                  <a:cubicBezTo>
                    <a:pt x="6296525" y="655869"/>
                    <a:pt x="6304594" y="647799"/>
                    <a:pt x="6314550" y="647799"/>
                  </a:cubicBezTo>
                  <a:close/>
                  <a:moveTo>
                    <a:pt x="3040116" y="647799"/>
                  </a:moveTo>
                  <a:cubicBezTo>
                    <a:pt x="3050071" y="647799"/>
                    <a:pt x="3058141" y="655869"/>
                    <a:pt x="3058141" y="665824"/>
                  </a:cubicBezTo>
                  <a:cubicBezTo>
                    <a:pt x="3058141" y="675778"/>
                    <a:pt x="3050071" y="683848"/>
                    <a:pt x="3040116" y="683848"/>
                  </a:cubicBezTo>
                  <a:cubicBezTo>
                    <a:pt x="3030161" y="683848"/>
                    <a:pt x="3022092" y="675778"/>
                    <a:pt x="3022092" y="665824"/>
                  </a:cubicBezTo>
                  <a:cubicBezTo>
                    <a:pt x="3022092" y="655869"/>
                    <a:pt x="3030161" y="647799"/>
                    <a:pt x="3040116" y="647799"/>
                  </a:cubicBezTo>
                  <a:close/>
                  <a:moveTo>
                    <a:pt x="4025450" y="641791"/>
                  </a:moveTo>
                  <a:cubicBezTo>
                    <a:pt x="4035405" y="641791"/>
                    <a:pt x="4043475" y="649860"/>
                    <a:pt x="4043475" y="659815"/>
                  </a:cubicBezTo>
                  <a:cubicBezTo>
                    <a:pt x="4043475" y="669770"/>
                    <a:pt x="4035405" y="677840"/>
                    <a:pt x="4025450" y="677840"/>
                  </a:cubicBezTo>
                  <a:cubicBezTo>
                    <a:pt x="4015495" y="677840"/>
                    <a:pt x="4007426" y="669770"/>
                    <a:pt x="4007426" y="659815"/>
                  </a:cubicBezTo>
                  <a:cubicBezTo>
                    <a:pt x="4007426" y="649860"/>
                    <a:pt x="4015495" y="641791"/>
                    <a:pt x="4025450" y="641791"/>
                  </a:cubicBezTo>
                  <a:close/>
                  <a:moveTo>
                    <a:pt x="5948053" y="629775"/>
                  </a:moveTo>
                  <a:cubicBezTo>
                    <a:pt x="5958008" y="629775"/>
                    <a:pt x="5966078" y="637845"/>
                    <a:pt x="5966078" y="647799"/>
                  </a:cubicBezTo>
                  <a:cubicBezTo>
                    <a:pt x="5966078" y="657754"/>
                    <a:pt x="5958008" y="665824"/>
                    <a:pt x="5948053" y="665824"/>
                  </a:cubicBezTo>
                  <a:cubicBezTo>
                    <a:pt x="5938098" y="665824"/>
                    <a:pt x="5930029" y="657754"/>
                    <a:pt x="5930029" y="647799"/>
                  </a:cubicBezTo>
                  <a:cubicBezTo>
                    <a:pt x="5930029" y="637845"/>
                    <a:pt x="5938098" y="629775"/>
                    <a:pt x="5948053" y="629775"/>
                  </a:cubicBezTo>
                  <a:close/>
                  <a:moveTo>
                    <a:pt x="2673619" y="629775"/>
                  </a:moveTo>
                  <a:cubicBezTo>
                    <a:pt x="2683574" y="629775"/>
                    <a:pt x="2691644" y="637845"/>
                    <a:pt x="2691644" y="647799"/>
                  </a:cubicBezTo>
                  <a:cubicBezTo>
                    <a:pt x="2691644" y="657754"/>
                    <a:pt x="2683574" y="665824"/>
                    <a:pt x="2673619" y="665824"/>
                  </a:cubicBezTo>
                  <a:cubicBezTo>
                    <a:pt x="2663664" y="665824"/>
                    <a:pt x="2655595" y="657754"/>
                    <a:pt x="2655595" y="647799"/>
                  </a:cubicBezTo>
                  <a:cubicBezTo>
                    <a:pt x="2655595" y="637845"/>
                    <a:pt x="2663664" y="629775"/>
                    <a:pt x="2673619" y="629775"/>
                  </a:cubicBezTo>
                  <a:close/>
                  <a:moveTo>
                    <a:pt x="2331156" y="629775"/>
                  </a:moveTo>
                  <a:cubicBezTo>
                    <a:pt x="2341111" y="629775"/>
                    <a:pt x="2349181" y="637845"/>
                    <a:pt x="2349181" y="647799"/>
                  </a:cubicBezTo>
                  <a:cubicBezTo>
                    <a:pt x="2349181" y="657754"/>
                    <a:pt x="2341111" y="665824"/>
                    <a:pt x="2331156" y="665824"/>
                  </a:cubicBezTo>
                  <a:cubicBezTo>
                    <a:pt x="2321202" y="665824"/>
                    <a:pt x="2313132" y="657754"/>
                    <a:pt x="2313132" y="647799"/>
                  </a:cubicBezTo>
                  <a:cubicBezTo>
                    <a:pt x="2313132" y="637845"/>
                    <a:pt x="2321202" y="629775"/>
                    <a:pt x="2331156" y="629775"/>
                  </a:cubicBezTo>
                  <a:close/>
                  <a:moveTo>
                    <a:pt x="1514049" y="629775"/>
                  </a:moveTo>
                  <a:cubicBezTo>
                    <a:pt x="1524004" y="629775"/>
                    <a:pt x="1532074" y="637845"/>
                    <a:pt x="1532074" y="647799"/>
                  </a:cubicBezTo>
                  <a:cubicBezTo>
                    <a:pt x="1532074" y="657754"/>
                    <a:pt x="1524004" y="665824"/>
                    <a:pt x="1514049" y="665824"/>
                  </a:cubicBezTo>
                  <a:cubicBezTo>
                    <a:pt x="1504095" y="665824"/>
                    <a:pt x="1496025" y="657754"/>
                    <a:pt x="1496025" y="647799"/>
                  </a:cubicBezTo>
                  <a:cubicBezTo>
                    <a:pt x="1496025" y="637845"/>
                    <a:pt x="1504095" y="629775"/>
                    <a:pt x="1514049" y="629775"/>
                  </a:cubicBezTo>
                  <a:close/>
                  <a:moveTo>
                    <a:pt x="901219" y="629775"/>
                  </a:moveTo>
                  <a:cubicBezTo>
                    <a:pt x="911174" y="629775"/>
                    <a:pt x="919244" y="637845"/>
                    <a:pt x="919244" y="647799"/>
                  </a:cubicBezTo>
                  <a:cubicBezTo>
                    <a:pt x="919244" y="657754"/>
                    <a:pt x="911174" y="665824"/>
                    <a:pt x="901219" y="665824"/>
                  </a:cubicBezTo>
                  <a:cubicBezTo>
                    <a:pt x="891265" y="665824"/>
                    <a:pt x="883195" y="657754"/>
                    <a:pt x="883195" y="647799"/>
                  </a:cubicBezTo>
                  <a:cubicBezTo>
                    <a:pt x="883195" y="637845"/>
                    <a:pt x="891265" y="629775"/>
                    <a:pt x="901219" y="629775"/>
                  </a:cubicBezTo>
                  <a:close/>
                  <a:moveTo>
                    <a:pt x="5827891" y="617758"/>
                  </a:moveTo>
                  <a:cubicBezTo>
                    <a:pt x="5837846" y="617758"/>
                    <a:pt x="5845916" y="625828"/>
                    <a:pt x="5845916" y="635783"/>
                  </a:cubicBezTo>
                  <a:cubicBezTo>
                    <a:pt x="5845916" y="645737"/>
                    <a:pt x="5837846" y="653807"/>
                    <a:pt x="5827891" y="653807"/>
                  </a:cubicBezTo>
                  <a:cubicBezTo>
                    <a:pt x="5817936" y="653807"/>
                    <a:pt x="5809867" y="645737"/>
                    <a:pt x="5809867" y="635783"/>
                  </a:cubicBezTo>
                  <a:cubicBezTo>
                    <a:pt x="5809867" y="625828"/>
                    <a:pt x="5817936" y="617758"/>
                    <a:pt x="5827891" y="617758"/>
                  </a:cubicBezTo>
                  <a:close/>
                  <a:moveTo>
                    <a:pt x="2469343" y="617758"/>
                  </a:moveTo>
                  <a:cubicBezTo>
                    <a:pt x="2479298" y="617758"/>
                    <a:pt x="2487368" y="625828"/>
                    <a:pt x="2487368" y="635783"/>
                  </a:cubicBezTo>
                  <a:cubicBezTo>
                    <a:pt x="2487368" y="645737"/>
                    <a:pt x="2479298" y="653807"/>
                    <a:pt x="2469343" y="653807"/>
                  </a:cubicBezTo>
                  <a:cubicBezTo>
                    <a:pt x="2459388" y="653807"/>
                    <a:pt x="2451319" y="645737"/>
                    <a:pt x="2451319" y="635783"/>
                  </a:cubicBezTo>
                  <a:cubicBezTo>
                    <a:pt x="2451319" y="625828"/>
                    <a:pt x="2459388" y="617758"/>
                    <a:pt x="2469343" y="617758"/>
                  </a:cubicBezTo>
                  <a:close/>
                  <a:moveTo>
                    <a:pt x="6110273" y="611750"/>
                  </a:moveTo>
                  <a:cubicBezTo>
                    <a:pt x="6120228" y="611750"/>
                    <a:pt x="6128298" y="619819"/>
                    <a:pt x="6128298" y="629774"/>
                  </a:cubicBezTo>
                  <a:cubicBezTo>
                    <a:pt x="6128298" y="639729"/>
                    <a:pt x="6120228" y="647799"/>
                    <a:pt x="6110273" y="647799"/>
                  </a:cubicBezTo>
                  <a:cubicBezTo>
                    <a:pt x="6100318" y="647799"/>
                    <a:pt x="6092248" y="639729"/>
                    <a:pt x="6092248" y="629774"/>
                  </a:cubicBezTo>
                  <a:cubicBezTo>
                    <a:pt x="6092248" y="619819"/>
                    <a:pt x="6100318" y="611750"/>
                    <a:pt x="6110273" y="611750"/>
                  </a:cubicBezTo>
                  <a:close/>
                  <a:moveTo>
                    <a:pt x="3598872" y="611750"/>
                  </a:moveTo>
                  <a:cubicBezTo>
                    <a:pt x="3608827" y="611750"/>
                    <a:pt x="3616897" y="619819"/>
                    <a:pt x="3616897" y="629774"/>
                  </a:cubicBezTo>
                  <a:cubicBezTo>
                    <a:pt x="3616897" y="639729"/>
                    <a:pt x="3608827" y="647799"/>
                    <a:pt x="3598872" y="647799"/>
                  </a:cubicBezTo>
                  <a:cubicBezTo>
                    <a:pt x="3588918" y="647799"/>
                    <a:pt x="3580848" y="639729"/>
                    <a:pt x="3580848" y="629774"/>
                  </a:cubicBezTo>
                  <a:cubicBezTo>
                    <a:pt x="3580848" y="619819"/>
                    <a:pt x="3588918" y="611750"/>
                    <a:pt x="3598872" y="611750"/>
                  </a:cubicBezTo>
                  <a:close/>
                  <a:moveTo>
                    <a:pt x="2150912" y="611750"/>
                  </a:moveTo>
                  <a:cubicBezTo>
                    <a:pt x="2160867" y="611750"/>
                    <a:pt x="2168937" y="619819"/>
                    <a:pt x="2168937" y="629774"/>
                  </a:cubicBezTo>
                  <a:cubicBezTo>
                    <a:pt x="2168937" y="639729"/>
                    <a:pt x="2160867" y="647799"/>
                    <a:pt x="2150912" y="647799"/>
                  </a:cubicBezTo>
                  <a:cubicBezTo>
                    <a:pt x="2140958" y="647799"/>
                    <a:pt x="2132888" y="639729"/>
                    <a:pt x="2132888" y="629774"/>
                  </a:cubicBezTo>
                  <a:cubicBezTo>
                    <a:pt x="2132888" y="619819"/>
                    <a:pt x="2140958" y="611750"/>
                    <a:pt x="2150912" y="611750"/>
                  </a:cubicBezTo>
                  <a:close/>
                  <a:moveTo>
                    <a:pt x="2036758" y="605742"/>
                  </a:moveTo>
                  <a:cubicBezTo>
                    <a:pt x="2046712" y="605742"/>
                    <a:pt x="2054782" y="613812"/>
                    <a:pt x="2054782" y="623766"/>
                  </a:cubicBezTo>
                  <a:cubicBezTo>
                    <a:pt x="2054782" y="633721"/>
                    <a:pt x="2046712" y="641791"/>
                    <a:pt x="2036758" y="641791"/>
                  </a:cubicBezTo>
                  <a:cubicBezTo>
                    <a:pt x="2026803" y="641791"/>
                    <a:pt x="2018733" y="633721"/>
                    <a:pt x="2018733" y="623766"/>
                  </a:cubicBezTo>
                  <a:cubicBezTo>
                    <a:pt x="2018733" y="613812"/>
                    <a:pt x="2026803" y="605742"/>
                    <a:pt x="2036758" y="605742"/>
                  </a:cubicBezTo>
                  <a:close/>
                  <a:moveTo>
                    <a:pt x="1652236" y="605742"/>
                  </a:moveTo>
                  <a:cubicBezTo>
                    <a:pt x="1662191" y="605742"/>
                    <a:pt x="1670261" y="613812"/>
                    <a:pt x="1670261" y="623766"/>
                  </a:cubicBezTo>
                  <a:cubicBezTo>
                    <a:pt x="1670261" y="633721"/>
                    <a:pt x="1662191" y="641791"/>
                    <a:pt x="1652236" y="641791"/>
                  </a:cubicBezTo>
                  <a:cubicBezTo>
                    <a:pt x="1642282" y="641791"/>
                    <a:pt x="1634212" y="633721"/>
                    <a:pt x="1634212" y="623766"/>
                  </a:cubicBezTo>
                  <a:cubicBezTo>
                    <a:pt x="1634212" y="613812"/>
                    <a:pt x="1642282" y="605742"/>
                    <a:pt x="1652236" y="605742"/>
                  </a:cubicBezTo>
                  <a:close/>
                  <a:moveTo>
                    <a:pt x="1027390" y="605742"/>
                  </a:moveTo>
                  <a:cubicBezTo>
                    <a:pt x="1037345" y="605742"/>
                    <a:pt x="1045415" y="613812"/>
                    <a:pt x="1045415" y="623766"/>
                  </a:cubicBezTo>
                  <a:cubicBezTo>
                    <a:pt x="1045415" y="633721"/>
                    <a:pt x="1037345" y="641791"/>
                    <a:pt x="1027390" y="641791"/>
                  </a:cubicBezTo>
                  <a:cubicBezTo>
                    <a:pt x="1017436" y="641791"/>
                    <a:pt x="1009366" y="633721"/>
                    <a:pt x="1009366" y="623766"/>
                  </a:cubicBezTo>
                  <a:cubicBezTo>
                    <a:pt x="1009366" y="613812"/>
                    <a:pt x="1017436" y="605742"/>
                    <a:pt x="1027390" y="605742"/>
                  </a:cubicBezTo>
                  <a:close/>
                  <a:moveTo>
                    <a:pt x="504684" y="605742"/>
                  </a:moveTo>
                  <a:cubicBezTo>
                    <a:pt x="514638" y="605742"/>
                    <a:pt x="522708" y="613812"/>
                    <a:pt x="522708" y="623766"/>
                  </a:cubicBezTo>
                  <a:cubicBezTo>
                    <a:pt x="522708" y="633721"/>
                    <a:pt x="514638" y="641791"/>
                    <a:pt x="504684" y="641791"/>
                  </a:cubicBezTo>
                  <a:cubicBezTo>
                    <a:pt x="494729" y="641791"/>
                    <a:pt x="486659" y="633721"/>
                    <a:pt x="486659" y="623766"/>
                  </a:cubicBezTo>
                  <a:cubicBezTo>
                    <a:pt x="486659" y="613812"/>
                    <a:pt x="494729" y="605742"/>
                    <a:pt x="504684" y="605742"/>
                  </a:cubicBezTo>
                  <a:close/>
                  <a:moveTo>
                    <a:pt x="378512" y="605742"/>
                  </a:moveTo>
                  <a:cubicBezTo>
                    <a:pt x="388467" y="605742"/>
                    <a:pt x="396537" y="613812"/>
                    <a:pt x="396537" y="623766"/>
                  </a:cubicBezTo>
                  <a:cubicBezTo>
                    <a:pt x="396537" y="633721"/>
                    <a:pt x="388467" y="641791"/>
                    <a:pt x="378512" y="641791"/>
                  </a:cubicBezTo>
                  <a:cubicBezTo>
                    <a:pt x="368558" y="641791"/>
                    <a:pt x="360488" y="633721"/>
                    <a:pt x="360488" y="623766"/>
                  </a:cubicBezTo>
                  <a:cubicBezTo>
                    <a:pt x="360488" y="613812"/>
                    <a:pt x="368558" y="605742"/>
                    <a:pt x="378512" y="605742"/>
                  </a:cubicBezTo>
                  <a:close/>
                  <a:moveTo>
                    <a:pt x="3358547" y="599734"/>
                  </a:moveTo>
                  <a:cubicBezTo>
                    <a:pt x="3368502" y="599734"/>
                    <a:pt x="3376572" y="607804"/>
                    <a:pt x="3376572" y="617758"/>
                  </a:cubicBezTo>
                  <a:cubicBezTo>
                    <a:pt x="3376572" y="627713"/>
                    <a:pt x="3368502" y="635783"/>
                    <a:pt x="3358547" y="635783"/>
                  </a:cubicBezTo>
                  <a:cubicBezTo>
                    <a:pt x="3348593" y="635783"/>
                    <a:pt x="3340523" y="627713"/>
                    <a:pt x="3340523" y="617758"/>
                  </a:cubicBezTo>
                  <a:cubicBezTo>
                    <a:pt x="3340523" y="607804"/>
                    <a:pt x="3348593" y="599734"/>
                    <a:pt x="3358547" y="599734"/>
                  </a:cubicBezTo>
                  <a:close/>
                  <a:moveTo>
                    <a:pt x="3887263" y="593726"/>
                  </a:moveTo>
                  <a:cubicBezTo>
                    <a:pt x="3897218" y="593726"/>
                    <a:pt x="3905288" y="601796"/>
                    <a:pt x="3905288" y="611750"/>
                  </a:cubicBezTo>
                  <a:cubicBezTo>
                    <a:pt x="3905288" y="621705"/>
                    <a:pt x="3897218" y="629775"/>
                    <a:pt x="3887263" y="629775"/>
                  </a:cubicBezTo>
                  <a:cubicBezTo>
                    <a:pt x="3877308" y="629775"/>
                    <a:pt x="3869238" y="621705"/>
                    <a:pt x="3869238" y="611750"/>
                  </a:cubicBezTo>
                  <a:cubicBezTo>
                    <a:pt x="3869238" y="601796"/>
                    <a:pt x="3877308" y="593726"/>
                    <a:pt x="3887263" y="593726"/>
                  </a:cubicBezTo>
                  <a:close/>
                  <a:moveTo>
                    <a:pt x="5623614" y="587718"/>
                  </a:moveTo>
                  <a:cubicBezTo>
                    <a:pt x="5633569" y="587718"/>
                    <a:pt x="5641639" y="595788"/>
                    <a:pt x="5641639" y="605743"/>
                  </a:cubicBezTo>
                  <a:cubicBezTo>
                    <a:pt x="5641639" y="615697"/>
                    <a:pt x="5633569" y="623767"/>
                    <a:pt x="5623614" y="623767"/>
                  </a:cubicBezTo>
                  <a:cubicBezTo>
                    <a:pt x="5613659" y="623767"/>
                    <a:pt x="5605590" y="615697"/>
                    <a:pt x="5605590" y="605743"/>
                  </a:cubicBezTo>
                  <a:cubicBezTo>
                    <a:pt x="5605590" y="595788"/>
                    <a:pt x="5613659" y="587718"/>
                    <a:pt x="5623614" y="587718"/>
                  </a:cubicBezTo>
                  <a:close/>
                  <a:moveTo>
                    <a:pt x="4157629" y="587718"/>
                  </a:moveTo>
                  <a:cubicBezTo>
                    <a:pt x="4167584" y="587718"/>
                    <a:pt x="4175654" y="595788"/>
                    <a:pt x="4175654" y="605743"/>
                  </a:cubicBezTo>
                  <a:cubicBezTo>
                    <a:pt x="4175654" y="615697"/>
                    <a:pt x="4167584" y="623767"/>
                    <a:pt x="4157629" y="623767"/>
                  </a:cubicBezTo>
                  <a:cubicBezTo>
                    <a:pt x="4147674" y="623767"/>
                    <a:pt x="4139604" y="615697"/>
                    <a:pt x="4139604" y="605743"/>
                  </a:cubicBezTo>
                  <a:cubicBezTo>
                    <a:pt x="4139604" y="595788"/>
                    <a:pt x="4147674" y="587718"/>
                    <a:pt x="4157629" y="587718"/>
                  </a:cubicBezTo>
                  <a:close/>
                  <a:moveTo>
                    <a:pt x="1886555" y="587718"/>
                  </a:moveTo>
                  <a:cubicBezTo>
                    <a:pt x="1896509" y="587718"/>
                    <a:pt x="1904579" y="595788"/>
                    <a:pt x="1904579" y="605743"/>
                  </a:cubicBezTo>
                  <a:cubicBezTo>
                    <a:pt x="1904579" y="615697"/>
                    <a:pt x="1896509" y="623767"/>
                    <a:pt x="1886555" y="623767"/>
                  </a:cubicBezTo>
                  <a:cubicBezTo>
                    <a:pt x="1876600" y="623767"/>
                    <a:pt x="1868530" y="615697"/>
                    <a:pt x="1868530" y="605743"/>
                  </a:cubicBezTo>
                  <a:cubicBezTo>
                    <a:pt x="1868530" y="595788"/>
                    <a:pt x="1876600" y="587718"/>
                    <a:pt x="1886555" y="587718"/>
                  </a:cubicBezTo>
                  <a:close/>
                  <a:moveTo>
                    <a:pt x="1147553" y="587718"/>
                  </a:moveTo>
                  <a:cubicBezTo>
                    <a:pt x="1157508" y="587718"/>
                    <a:pt x="1165578" y="595788"/>
                    <a:pt x="1165578" y="605743"/>
                  </a:cubicBezTo>
                  <a:cubicBezTo>
                    <a:pt x="1165578" y="615697"/>
                    <a:pt x="1157508" y="623767"/>
                    <a:pt x="1147553" y="623767"/>
                  </a:cubicBezTo>
                  <a:cubicBezTo>
                    <a:pt x="1137599" y="623767"/>
                    <a:pt x="1129529" y="615697"/>
                    <a:pt x="1129529" y="605743"/>
                  </a:cubicBezTo>
                  <a:cubicBezTo>
                    <a:pt x="1129529" y="595788"/>
                    <a:pt x="1137599" y="587718"/>
                    <a:pt x="1147553" y="587718"/>
                  </a:cubicBezTo>
                  <a:close/>
                  <a:moveTo>
                    <a:pt x="6212411" y="581710"/>
                  </a:moveTo>
                  <a:cubicBezTo>
                    <a:pt x="6222366" y="581710"/>
                    <a:pt x="6230436" y="589779"/>
                    <a:pt x="6230436" y="599734"/>
                  </a:cubicBezTo>
                  <a:cubicBezTo>
                    <a:pt x="6230436" y="609689"/>
                    <a:pt x="6222366" y="617759"/>
                    <a:pt x="6212411" y="617759"/>
                  </a:cubicBezTo>
                  <a:cubicBezTo>
                    <a:pt x="6202457" y="617759"/>
                    <a:pt x="6194387" y="609689"/>
                    <a:pt x="6194387" y="599734"/>
                  </a:cubicBezTo>
                  <a:cubicBezTo>
                    <a:pt x="6194387" y="589779"/>
                    <a:pt x="6202457" y="581710"/>
                    <a:pt x="6212411" y="581710"/>
                  </a:cubicBezTo>
                  <a:close/>
                  <a:moveTo>
                    <a:pt x="3478710" y="581710"/>
                  </a:moveTo>
                  <a:cubicBezTo>
                    <a:pt x="3488665" y="581710"/>
                    <a:pt x="3496735" y="589779"/>
                    <a:pt x="3496735" y="599734"/>
                  </a:cubicBezTo>
                  <a:cubicBezTo>
                    <a:pt x="3496735" y="609689"/>
                    <a:pt x="3488665" y="617759"/>
                    <a:pt x="3478710" y="617759"/>
                  </a:cubicBezTo>
                  <a:cubicBezTo>
                    <a:pt x="3468756" y="617759"/>
                    <a:pt x="3460686" y="609689"/>
                    <a:pt x="3460686" y="599734"/>
                  </a:cubicBezTo>
                  <a:cubicBezTo>
                    <a:pt x="3460686" y="589779"/>
                    <a:pt x="3468756" y="581710"/>
                    <a:pt x="3478710" y="581710"/>
                  </a:cubicBezTo>
                  <a:close/>
                  <a:moveTo>
                    <a:pt x="2883904" y="581710"/>
                  </a:moveTo>
                  <a:cubicBezTo>
                    <a:pt x="2893859" y="581710"/>
                    <a:pt x="2901929" y="589779"/>
                    <a:pt x="2901929" y="599734"/>
                  </a:cubicBezTo>
                  <a:cubicBezTo>
                    <a:pt x="2901929" y="609689"/>
                    <a:pt x="2893859" y="617759"/>
                    <a:pt x="2883904" y="617759"/>
                  </a:cubicBezTo>
                  <a:cubicBezTo>
                    <a:pt x="2873949" y="617759"/>
                    <a:pt x="2865880" y="609689"/>
                    <a:pt x="2865880" y="599734"/>
                  </a:cubicBezTo>
                  <a:cubicBezTo>
                    <a:pt x="2865880" y="589779"/>
                    <a:pt x="2873949" y="581710"/>
                    <a:pt x="2883904" y="581710"/>
                  </a:cubicBezTo>
                  <a:close/>
                  <a:moveTo>
                    <a:pt x="4488076" y="575702"/>
                  </a:moveTo>
                  <a:cubicBezTo>
                    <a:pt x="4498031" y="575702"/>
                    <a:pt x="4506101" y="583772"/>
                    <a:pt x="4506101" y="593726"/>
                  </a:cubicBezTo>
                  <a:cubicBezTo>
                    <a:pt x="4506101" y="603681"/>
                    <a:pt x="4498031" y="611751"/>
                    <a:pt x="4488076" y="611751"/>
                  </a:cubicBezTo>
                  <a:cubicBezTo>
                    <a:pt x="4478121" y="611751"/>
                    <a:pt x="4470051" y="603681"/>
                    <a:pt x="4470051" y="593726"/>
                  </a:cubicBezTo>
                  <a:cubicBezTo>
                    <a:pt x="4470051" y="583772"/>
                    <a:pt x="4478121" y="575702"/>
                    <a:pt x="4488076" y="575702"/>
                  </a:cubicBezTo>
                  <a:close/>
                  <a:moveTo>
                    <a:pt x="4313840" y="575702"/>
                  </a:moveTo>
                  <a:cubicBezTo>
                    <a:pt x="4323795" y="575702"/>
                    <a:pt x="4331865" y="583772"/>
                    <a:pt x="4331865" y="593726"/>
                  </a:cubicBezTo>
                  <a:cubicBezTo>
                    <a:pt x="4331865" y="603681"/>
                    <a:pt x="4323795" y="611751"/>
                    <a:pt x="4313840" y="611751"/>
                  </a:cubicBezTo>
                  <a:cubicBezTo>
                    <a:pt x="4303886" y="611751"/>
                    <a:pt x="4295816" y="603681"/>
                    <a:pt x="4295816" y="593726"/>
                  </a:cubicBezTo>
                  <a:cubicBezTo>
                    <a:pt x="4295816" y="583772"/>
                    <a:pt x="4303886" y="575702"/>
                    <a:pt x="4313840" y="575702"/>
                  </a:cubicBezTo>
                  <a:close/>
                  <a:moveTo>
                    <a:pt x="1381870" y="569693"/>
                  </a:moveTo>
                  <a:cubicBezTo>
                    <a:pt x="1391825" y="569693"/>
                    <a:pt x="1399895" y="577763"/>
                    <a:pt x="1399895" y="587717"/>
                  </a:cubicBezTo>
                  <a:cubicBezTo>
                    <a:pt x="1399895" y="597672"/>
                    <a:pt x="1391825" y="605742"/>
                    <a:pt x="1381870" y="605742"/>
                  </a:cubicBezTo>
                  <a:cubicBezTo>
                    <a:pt x="1371916" y="605742"/>
                    <a:pt x="1363846" y="597672"/>
                    <a:pt x="1363846" y="587717"/>
                  </a:cubicBezTo>
                  <a:cubicBezTo>
                    <a:pt x="1363846" y="577763"/>
                    <a:pt x="1371916" y="569693"/>
                    <a:pt x="1381870" y="569693"/>
                  </a:cubicBezTo>
                  <a:close/>
                  <a:moveTo>
                    <a:pt x="126170" y="563685"/>
                  </a:moveTo>
                  <a:cubicBezTo>
                    <a:pt x="136125" y="563685"/>
                    <a:pt x="144195" y="571755"/>
                    <a:pt x="144195" y="581709"/>
                  </a:cubicBezTo>
                  <a:cubicBezTo>
                    <a:pt x="144195" y="591664"/>
                    <a:pt x="136125" y="599734"/>
                    <a:pt x="126170" y="599734"/>
                  </a:cubicBezTo>
                  <a:cubicBezTo>
                    <a:pt x="116216" y="599734"/>
                    <a:pt x="108146" y="591664"/>
                    <a:pt x="108146" y="581709"/>
                  </a:cubicBezTo>
                  <a:cubicBezTo>
                    <a:pt x="108146" y="571755"/>
                    <a:pt x="116216" y="563685"/>
                    <a:pt x="126170" y="563685"/>
                  </a:cubicBezTo>
                  <a:close/>
                  <a:moveTo>
                    <a:pt x="2583497" y="557677"/>
                  </a:moveTo>
                  <a:cubicBezTo>
                    <a:pt x="2593452" y="557677"/>
                    <a:pt x="2601522" y="565747"/>
                    <a:pt x="2601522" y="575702"/>
                  </a:cubicBezTo>
                  <a:cubicBezTo>
                    <a:pt x="2601522" y="585656"/>
                    <a:pt x="2593452" y="593726"/>
                    <a:pt x="2583497" y="593726"/>
                  </a:cubicBezTo>
                  <a:cubicBezTo>
                    <a:pt x="2573542" y="593726"/>
                    <a:pt x="2565473" y="585656"/>
                    <a:pt x="2565473" y="575702"/>
                  </a:cubicBezTo>
                  <a:cubicBezTo>
                    <a:pt x="2565473" y="565747"/>
                    <a:pt x="2573542" y="557677"/>
                    <a:pt x="2583497" y="557677"/>
                  </a:cubicBezTo>
                  <a:close/>
                  <a:moveTo>
                    <a:pt x="246333" y="557677"/>
                  </a:moveTo>
                  <a:cubicBezTo>
                    <a:pt x="256288" y="557677"/>
                    <a:pt x="264358" y="565747"/>
                    <a:pt x="264358" y="575702"/>
                  </a:cubicBezTo>
                  <a:cubicBezTo>
                    <a:pt x="264358" y="585656"/>
                    <a:pt x="256288" y="593726"/>
                    <a:pt x="246333" y="593726"/>
                  </a:cubicBezTo>
                  <a:cubicBezTo>
                    <a:pt x="236379" y="593726"/>
                    <a:pt x="228309" y="585656"/>
                    <a:pt x="228309" y="575702"/>
                  </a:cubicBezTo>
                  <a:cubicBezTo>
                    <a:pt x="228309" y="565747"/>
                    <a:pt x="236379" y="557677"/>
                    <a:pt x="246333" y="557677"/>
                  </a:cubicBezTo>
                  <a:close/>
                  <a:moveTo>
                    <a:pt x="1736351" y="551669"/>
                  </a:moveTo>
                  <a:cubicBezTo>
                    <a:pt x="1746305" y="551669"/>
                    <a:pt x="1754375" y="559738"/>
                    <a:pt x="1754375" y="569693"/>
                  </a:cubicBezTo>
                  <a:cubicBezTo>
                    <a:pt x="1754375" y="579648"/>
                    <a:pt x="1746305" y="587718"/>
                    <a:pt x="1736351" y="587718"/>
                  </a:cubicBezTo>
                  <a:cubicBezTo>
                    <a:pt x="1726396" y="587718"/>
                    <a:pt x="1718326" y="579648"/>
                    <a:pt x="1718326" y="569693"/>
                  </a:cubicBezTo>
                  <a:cubicBezTo>
                    <a:pt x="1718326" y="559738"/>
                    <a:pt x="1726396" y="551669"/>
                    <a:pt x="1736351" y="551669"/>
                  </a:cubicBezTo>
                  <a:close/>
                  <a:moveTo>
                    <a:pt x="3731051" y="545661"/>
                  </a:moveTo>
                  <a:cubicBezTo>
                    <a:pt x="3741006" y="545661"/>
                    <a:pt x="3749076" y="553731"/>
                    <a:pt x="3749076" y="563685"/>
                  </a:cubicBezTo>
                  <a:cubicBezTo>
                    <a:pt x="3749076" y="573640"/>
                    <a:pt x="3741006" y="581710"/>
                    <a:pt x="3731051" y="581710"/>
                  </a:cubicBezTo>
                  <a:cubicBezTo>
                    <a:pt x="3721096" y="581710"/>
                    <a:pt x="3713027" y="573640"/>
                    <a:pt x="3713027" y="563685"/>
                  </a:cubicBezTo>
                  <a:cubicBezTo>
                    <a:pt x="3713027" y="553731"/>
                    <a:pt x="3721096" y="545661"/>
                    <a:pt x="3731051" y="545661"/>
                  </a:cubicBezTo>
                  <a:close/>
                  <a:moveTo>
                    <a:pt x="2763741" y="545661"/>
                  </a:moveTo>
                  <a:cubicBezTo>
                    <a:pt x="2773696" y="545661"/>
                    <a:pt x="2781766" y="553731"/>
                    <a:pt x="2781766" y="563685"/>
                  </a:cubicBezTo>
                  <a:cubicBezTo>
                    <a:pt x="2781766" y="573640"/>
                    <a:pt x="2773696" y="581710"/>
                    <a:pt x="2763741" y="581710"/>
                  </a:cubicBezTo>
                  <a:cubicBezTo>
                    <a:pt x="2753786" y="581710"/>
                    <a:pt x="2745717" y="573640"/>
                    <a:pt x="2745717" y="563685"/>
                  </a:cubicBezTo>
                  <a:cubicBezTo>
                    <a:pt x="2745717" y="553731"/>
                    <a:pt x="2753786" y="545661"/>
                    <a:pt x="2763741" y="545661"/>
                  </a:cubicBezTo>
                  <a:close/>
                  <a:moveTo>
                    <a:pt x="726984" y="545661"/>
                  </a:moveTo>
                  <a:cubicBezTo>
                    <a:pt x="736939" y="545661"/>
                    <a:pt x="745009" y="553731"/>
                    <a:pt x="745009" y="563685"/>
                  </a:cubicBezTo>
                  <a:cubicBezTo>
                    <a:pt x="745009" y="573640"/>
                    <a:pt x="736939" y="581710"/>
                    <a:pt x="726984" y="581710"/>
                  </a:cubicBezTo>
                  <a:cubicBezTo>
                    <a:pt x="717030" y="581710"/>
                    <a:pt x="708960" y="573640"/>
                    <a:pt x="708960" y="563685"/>
                  </a:cubicBezTo>
                  <a:cubicBezTo>
                    <a:pt x="708960" y="553731"/>
                    <a:pt x="717030" y="545661"/>
                    <a:pt x="726984" y="545661"/>
                  </a:cubicBezTo>
                  <a:close/>
                  <a:moveTo>
                    <a:pt x="3136246" y="539653"/>
                  </a:moveTo>
                  <a:cubicBezTo>
                    <a:pt x="3146201" y="539653"/>
                    <a:pt x="3154271" y="547723"/>
                    <a:pt x="3154271" y="557677"/>
                  </a:cubicBezTo>
                  <a:cubicBezTo>
                    <a:pt x="3154271" y="567632"/>
                    <a:pt x="3146201" y="575702"/>
                    <a:pt x="3136246" y="575702"/>
                  </a:cubicBezTo>
                  <a:cubicBezTo>
                    <a:pt x="3126291" y="575702"/>
                    <a:pt x="3118221" y="567632"/>
                    <a:pt x="3118221" y="557677"/>
                  </a:cubicBezTo>
                  <a:cubicBezTo>
                    <a:pt x="3118221" y="547723"/>
                    <a:pt x="3126291" y="539653"/>
                    <a:pt x="3136246" y="539653"/>
                  </a:cubicBezTo>
                  <a:close/>
                  <a:moveTo>
                    <a:pt x="3004067" y="539653"/>
                  </a:moveTo>
                  <a:cubicBezTo>
                    <a:pt x="3014022" y="539653"/>
                    <a:pt x="3022092" y="547723"/>
                    <a:pt x="3022092" y="557677"/>
                  </a:cubicBezTo>
                  <a:cubicBezTo>
                    <a:pt x="3022092" y="567632"/>
                    <a:pt x="3014022" y="575702"/>
                    <a:pt x="3004067" y="575702"/>
                  </a:cubicBezTo>
                  <a:cubicBezTo>
                    <a:pt x="2994112" y="575702"/>
                    <a:pt x="2986043" y="567632"/>
                    <a:pt x="2986043" y="557677"/>
                  </a:cubicBezTo>
                  <a:cubicBezTo>
                    <a:pt x="2986043" y="547723"/>
                    <a:pt x="2994112" y="539653"/>
                    <a:pt x="3004067" y="539653"/>
                  </a:cubicBezTo>
                  <a:close/>
                  <a:moveTo>
                    <a:pt x="835130" y="539653"/>
                  </a:moveTo>
                  <a:cubicBezTo>
                    <a:pt x="841767" y="539653"/>
                    <a:pt x="847146" y="545033"/>
                    <a:pt x="847146" y="551669"/>
                  </a:cubicBezTo>
                  <a:cubicBezTo>
                    <a:pt x="847146" y="558306"/>
                    <a:pt x="841767" y="563685"/>
                    <a:pt x="835130" y="563685"/>
                  </a:cubicBezTo>
                  <a:cubicBezTo>
                    <a:pt x="828494" y="563685"/>
                    <a:pt x="823114" y="558305"/>
                    <a:pt x="823114" y="551669"/>
                  </a:cubicBezTo>
                  <a:cubicBezTo>
                    <a:pt x="823114" y="545033"/>
                    <a:pt x="828494" y="539653"/>
                    <a:pt x="835130" y="539653"/>
                  </a:cubicBezTo>
                  <a:close/>
                  <a:moveTo>
                    <a:pt x="612829" y="539653"/>
                  </a:moveTo>
                  <a:cubicBezTo>
                    <a:pt x="622784" y="539653"/>
                    <a:pt x="630854" y="547723"/>
                    <a:pt x="630854" y="557677"/>
                  </a:cubicBezTo>
                  <a:cubicBezTo>
                    <a:pt x="630854" y="567632"/>
                    <a:pt x="622784" y="575702"/>
                    <a:pt x="612829" y="575702"/>
                  </a:cubicBezTo>
                  <a:cubicBezTo>
                    <a:pt x="602875" y="575702"/>
                    <a:pt x="594805" y="567632"/>
                    <a:pt x="594805" y="557677"/>
                  </a:cubicBezTo>
                  <a:cubicBezTo>
                    <a:pt x="594805" y="547723"/>
                    <a:pt x="602875" y="539653"/>
                    <a:pt x="612829" y="539653"/>
                  </a:cubicBezTo>
                  <a:close/>
                  <a:moveTo>
                    <a:pt x="6014143" y="533645"/>
                  </a:moveTo>
                  <a:cubicBezTo>
                    <a:pt x="6024098" y="533645"/>
                    <a:pt x="6032168" y="541715"/>
                    <a:pt x="6032168" y="551669"/>
                  </a:cubicBezTo>
                  <a:cubicBezTo>
                    <a:pt x="6032168" y="561624"/>
                    <a:pt x="6024098" y="569694"/>
                    <a:pt x="6014143" y="569694"/>
                  </a:cubicBezTo>
                  <a:cubicBezTo>
                    <a:pt x="6004188" y="569694"/>
                    <a:pt x="5996119" y="561624"/>
                    <a:pt x="5996119" y="551669"/>
                  </a:cubicBezTo>
                  <a:cubicBezTo>
                    <a:pt x="5996119" y="541715"/>
                    <a:pt x="6004188" y="533645"/>
                    <a:pt x="6014143" y="533645"/>
                  </a:cubicBezTo>
                  <a:close/>
                  <a:moveTo>
                    <a:pt x="5725752" y="533645"/>
                  </a:moveTo>
                  <a:cubicBezTo>
                    <a:pt x="5735707" y="533645"/>
                    <a:pt x="5743777" y="541715"/>
                    <a:pt x="5743777" y="551669"/>
                  </a:cubicBezTo>
                  <a:cubicBezTo>
                    <a:pt x="5743777" y="561624"/>
                    <a:pt x="5735707" y="569694"/>
                    <a:pt x="5725752" y="569694"/>
                  </a:cubicBezTo>
                  <a:cubicBezTo>
                    <a:pt x="5715798" y="569694"/>
                    <a:pt x="5707728" y="561624"/>
                    <a:pt x="5707728" y="551669"/>
                  </a:cubicBezTo>
                  <a:cubicBezTo>
                    <a:pt x="5707728" y="541715"/>
                    <a:pt x="5715798" y="533645"/>
                    <a:pt x="5725752" y="533645"/>
                  </a:cubicBezTo>
                  <a:close/>
                  <a:moveTo>
                    <a:pt x="4013434" y="533645"/>
                  </a:moveTo>
                  <a:cubicBezTo>
                    <a:pt x="4023389" y="533645"/>
                    <a:pt x="4031459" y="541715"/>
                    <a:pt x="4031459" y="551669"/>
                  </a:cubicBezTo>
                  <a:cubicBezTo>
                    <a:pt x="4031459" y="561624"/>
                    <a:pt x="4023389" y="569694"/>
                    <a:pt x="4013434" y="569694"/>
                  </a:cubicBezTo>
                  <a:cubicBezTo>
                    <a:pt x="4003480" y="569694"/>
                    <a:pt x="3995410" y="561624"/>
                    <a:pt x="3995410" y="551669"/>
                  </a:cubicBezTo>
                  <a:cubicBezTo>
                    <a:pt x="3995410" y="541715"/>
                    <a:pt x="4003480" y="533645"/>
                    <a:pt x="4013434" y="533645"/>
                  </a:cubicBezTo>
                  <a:close/>
                  <a:moveTo>
                    <a:pt x="2223009" y="533645"/>
                  </a:moveTo>
                  <a:cubicBezTo>
                    <a:pt x="2232964" y="533645"/>
                    <a:pt x="2241034" y="541715"/>
                    <a:pt x="2241034" y="551669"/>
                  </a:cubicBezTo>
                  <a:cubicBezTo>
                    <a:pt x="2241034" y="561624"/>
                    <a:pt x="2232964" y="569694"/>
                    <a:pt x="2223009" y="569694"/>
                  </a:cubicBezTo>
                  <a:cubicBezTo>
                    <a:pt x="2213055" y="569694"/>
                    <a:pt x="2204985" y="561624"/>
                    <a:pt x="2204985" y="551669"/>
                  </a:cubicBezTo>
                  <a:cubicBezTo>
                    <a:pt x="2204985" y="541715"/>
                    <a:pt x="2213055" y="533645"/>
                    <a:pt x="2223009" y="533645"/>
                  </a:cubicBezTo>
                  <a:close/>
                  <a:moveTo>
                    <a:pt x="1249691" y="533645"/>
                  </a:moveTo>
                  <a:cubicBezTo>
                    <a:pt x="1259646" y="533645"/>
                    <a:pt x="1267716" y="541715"/>
                    <a:pt x="1267716" y="551669"/>
                  </a:cubicBezTo>
                  <a:cubicBezTo>
                    <a:pt x="1267716" y="561624"/>
                    <a:pt x="1259646" y="569694"/>
                    <a:pt x="1249691" y="569694"/>
                  </a:cubicBezTo>
                  <a:cubicBezTo>
                    <a:pt x="1239737" y="569694"/>
                    <a:pt x="1231667" y="561624"/>
                    <a:pt x="1231667" y="551669"/>
                  </a:cubicBezTo>
                  <a:cubicBezTo>
                    <a:pt x="1231667" y="541715"/>
                    <a:pt x="1239737" y="533645"/>
                    <a:pt x="1249691" y="533645"/>
                  </a:cubicBezTo>
                  <a:close/>
                  <a:moveTo>
                    <a:pt x="2409261" y="527636"/>
                  </a:moveTo>
                  <a:cubicBezTo>
                    <a:pt x="2419216" y="527636"/>
                    <a:pt x="2427286" y="535706"/>
                    <a:pt x="2427286" y="545661"/>
                  </a:cubicBezTo>
                  <a:cubicBezTo>
                    <a:pt x="2427286" y="555615"/>
                    <a:pt x="2419216" y="563685"/>
                    <a:pt x="2409261" y="563685"/>
                  </a:cubicBezTo>
                  <a:cubicBezTo>
                    <a:pt x="2399307" y="563685"/>
                    <a:pt x="2391237" y="555615"/>
                    <a:pt x="2391237" y="545661"/>
                  </a:cubicBezTo>
                  <a:cubicBezTo>
                    <a:pt x="2391237" y="535706"/>
                    <a:pt x="2399307" y="527636"/>
                    <a:pt x="2409261" y="527636"/>
                  </a:cubicBezTo>
                  <a:close/>
                  <a:moveTo>
                    <a:pt x="5527484" y="521628"/>
                  </a:moveTo>
                  <a:cubicBezTo>
                    <a:pt x="5537439" y="521628"/>
                    <a:pt x="5545509" y="529697"/>
                    <a:pt x="5545509" y="539652"/>
                  </a:cubicBezTo>
                  <a:cubicBezTo>
                    <a:pt x="5545509" y="549607"/>
                    <a:pt x="5537439" y="557677"/>
                    <a:pt x="5527484" y="557677"/>
                  </a:cubicBezTo>
                  <a:cubicBezTo>
                    <a:pt x="5517529" y="557677"/>
                    <a:pt x="5509460" y="549607"/>
                    <a:pt x="5509460" y="539652"/>
                  </a:cubicBezTo>
                  <a:cubicBezTo>
                    <a:pt x="5509460" y="529697"/>
                    <a:pt x="5517529" y="521628"/>
                    <a:pt x="5527484" y="521628"/>
                  </a:cubicBezTo>
                  <a:close/>
                  <a:moveTo>
                    <a:pt x="4830540" y="521628"/>
                  </a:moveTo>
                  <a:cubicBezTo>
                    <a:pt x="4840495" y="521628"/>
                    <a:pt x="4848565" y="529697"/>
                    <a:pt x="4848565" y="539652"/>
                  </a:cubicBezTo>
                  <a:cubicBezTo>
                    <a:pt x="4848565" y="549607"/>
                    <a:pt x="4840495" y="557677"/>
                    <a:pt x="4830540" y="557677"/>
                  </a:cubicBezTo>
                  <a:cubicBezTo>
                    <a:pt x="4820586" y="557677"/>
                    <a:pt x="4812516" y="549607"/>
                    <a:pt x="4812516" y="539652"/>
                  </a:cubicBezTo>
                  <a:cubicBezTo>
                    <a:pt x="4812516" y="529697"/>
                    <a:pt x="4820586" y="521628"/>
                    <a:pt x="4830540" y="521628"/>
                  </a:cubicBezTo>
                  <a:close/>
                  <a:moveTo>
                    <a:pt x="1514049" y="521628"/>
                  </a:moveTo>
                  <a:cubicBezTo>
                    <a:pt x="1524004" y="521628"/>
                    <a:pt x="1532074" y="529697"/>
                    <a:pt x="1532074" y="539652"/>
                  </a:cubicBezTo>
                  <a:cubicBezTo>
                    <a:pt x="1532074" y="549607"/>
                    <a:pt x="1524004" y="557677"/>
                    <a:pt x="1514049" y="557677"/>
                  </a:cubicBezTo>
                  <a:cubicBezTo>
                    <a:pt x="1504095" y="557677"/>
                    <a:pt x="1496025" y="549607"/>
                    <a:pt x="1496025" y="539652"/>
                  </a:cubicBezTo>
                  <a:cubicBezTo>
                    <a:pt x="1496025" y="529697"/>
                    <a:pt x="1504095" y="521628"/>
                    <a:pt x="1514049" y="521628"/>
                  </a:cubicBezTo>
                  <a:close/>
                  <a:moveTo>
                    <a:pt x="6332574" y="515620"/>
                  </a:moveTo>
                  <a:cubicBezTo>
                    <a:pt x="6342528" y="515620"/>
                    <a:pt x="6350598" y="523690"/>
                    <a:pt x="6350598" y="533644"/>
                  </a:cubicBezTo>
                  <a:cubicBezTo>
                    <a:pt x="6350598" y="543599"/>
                    <a:pt x="6342529" y="551669"/>
                    <a:pt x="6332574" y="551669"/>
                  </a:cubicBezTo>
                  <a:cubicBezTo>
                    <a:pt x="6322620" y="551669"/>
                    <a:pt x="6314549" y="543599"/>
                    <a:pt x="6314549" y="533644"/>
                  </a:cubicBezTo>
                  <a:cubicBezTo>
                    <a:pt x="6314549" y="523690"/>
                    <a:pt x="6322619" y="515620"/>
                    <a:pt x="6332574" y="515620"/>
                  </a:cubicBezTo>
                  <a:close/>
                  <a:moveTo>
                    <a:pt x="5893980" y="509612"/>
                  </a:moveTo>
                  <a:cubicBezTo>
                    <a:pt x="5903935" y="509612"/>
                    <a:pt x="5912005" y="517682"/>
                    <a:pt x="5912005" y="527636"/>
                  </a:cubicBezTo>
                  <a:cubicBezTo>
                    <a:pt x="5912005" y="537591"/>
                    <a:pt x="5903935" y="545661"/>
                    <a:pt x="5893980" y="545661"/>
                  </a:cubicBezTo>
                  <a:cubicBezTo>
                    <a:pt x="5884025" y="545661"/>
                    <a:pt x="5875956" y="537591"/>
                    <a:pt x="5875956" y="527636"/>
                  </a:cubicBezTo>
                  <a:cubicBezTo>
                    <a:pt x="5875956" y="517682"/>
                    <a:pt x="5884025" y="509612"/>
                    <a:pt x="5893980" y="509612"/>
                  </a:cubicBezTo>
                  <a:close/>
                  <a:moveTo>
                    <a:pt x="3244392" y="509612"/>
                  </a:moveTo>
                  <a:cubicBezTo>
                    <a:pt x="3254347" y="509612"/>
                    <a:pt x="3262417" y="517682"/>
                    <a:pt x="3262417" y="527636"/>
                  </a:cubicBezTo>
                  <a:cubicBezTo>
                    <a:pt x="3262417" y="537591"/>
                    <a:pt x="3254347" y="545661"/>
                    <a:pt x="3244392" y="545661"/>
                  </a:cubicBezTo>
                  <a:cubicBezTo>
                    <a:pt x="3234437" y="545661"/>
                    <a:pt x="3226368" y="537591"/>
                    <a:pt x="3226368" y="527636"/>
                  </a:cubicBezTo>
                  <a:cubicBezTo>
                    <a:pt x="3226368" y="517682"/>
                    <a:pt x="3234437" y="509612"/>
                    <a:pt x="3244392" y="509612"/>
                  </a:cubicBezTo>
                  <a:close/>
                  <a:moveTo>
                    <a:pt x="1982684" y="509612"/>
                  </a:moveTo>
                  <a:cubicBezTo>
                    <a:pt x="1992639" y="509612"/>
                    <a:pt x="2000709" y="517682"/>
                    <a:pt x="2000709" y="527636"/>
                  </a:cubicBezTo>
                  <a:cubicBezTo>
                    <a:pt x="2000709" y="537591"/>
                    <a:pt x="1992639" y="545661"/>
                    <a:pt x="1982684" y="545661"/>
                  </a:cubicBezTo>
                  <a:cubicBezTo>
                    <a:pt x="1972730" y="545661"/>
                    <a:pt x="1964660" y="537591"/>
                    <a:pt x="1964660" y="527636"/>
                  </a:cubicBezTo>
                  <a:cubicBezTo>
                    <a:pt x="1964660" y="517682"/>
                    <a:pt x="1972730" y="509612"/>
                    <a:pt x="1982684" y="509612"/>
                  </a:cubicBezTo>
                  <a:close/>
                  <a:moveTo>
                    <a:pt x="5040825" y="503604"/>
                  </a:moveTo>
                  <a:cubicBezTo>
                    <a:pt x="5050780" y="503604"/>
                    <a:pt x="5058850" y="511674"/>
                    <a:pt x="5058850" y="521628"/>
                  </a:cubicBezTo>
                  <a:cubicBezTo>
                    <a:pt x="5058850" y="531583"/>
                    <a:pt x="5050780" y="539653"/>
                    <a:pt x="5040825" y="539653"/>
                  </a:cubicBezTo>
                  <a:cubicBezTo>
                    <a:pt x="5030871" y="539653"/>
                    <a:pt x="5022801" y="531583"/>
                    <a:pt x="5022801" y="521628"/>
                  </a:cubicBezTo>
                  <a:cubicBezTo>
                    <a:pt x="5022801" y="511674"/>
                    <a:pt x="5030871" y="503604"/>
                    <a:pt x="5040825" y="503604"/>
                  </a:cubicBezTo>
                  <a:close/>
                  <a:moveTo>
                    <a:pt x="4926670" y="503604"/>
                  </a:moveTo>
                  <a:cubicBezTo>
                    <a:pt x="4936625" y="503604"/>
                    <a:pt x="4944695" y="511674"/>
                    <a:pt x="4944695" y="521628"/>
                  </a:cubicBezTo>
                  <a:cubicBezTo>
                    <a:pt x="4944695" y="531583"/>
                    <a:pt x="4936625" y="539653"/>
                    <a:pt x="4926670" y="539653"/>
                  </a:cubicBezTo>
                  <a:cubicBezTo>
                    <a:pt x="4916715" y="539653"/>
                    <a:pt x="4908646" y="531583"/>
                    <a:pt x="4908646" y="521628"/>
                  </a:cubicBezTo>
                  <a:cubicBezTo>
                    <a:pt x="4908646" y="511674"/>
                    <a:pt x="4916715" y="503604"/>
                    <a:pt x="4926670" y="503604"/>
                  </a:cubicBezTo>
                  <a:close/>
                  <a:moveTo>
                    <a:pt x="5419337" y="497596"/>
                  </a:moveTo>
                  <a:cubicBezTo>
                    <a:pt x="5429292" y="497596"/>
                    <a:pt x="5437362" y="505666"/>
                    <a:pt x="5437362" y="515621"/>
                  </a:cubicBezTo>
                  <a:cubicBezTo>
                    <a:pt x="5437362" y="525575"/>
                    <a:pt x="5429292" y="533645"/>
                    <a:pt x="5419337" y="533645"/>
                  </a:cubicBezTo>
                  <a:cubicBezTo>
                    <a:pt x="5409382" y="533645"/>
                    <a:pt x="5401312" y="525575"/>
                    <a:pt x="5401312" y="515621"/>
                  </a:cubicBezTo>
                  <a:cubicBezTo>
                    <a:pt x="5401312" y="505666"/>
                    <a:pt x="5409382" y="497596"/>
                    <a:pt x="5419337" y="497596"/>
                  </a:cubicBezTo>
                  <a:close/>
                  <a:moveTo>
                    <a:pt x="3610889" y="497596"/>
                  </a:moveTo>
                  <a:cubicBezTo>
                    <a:pt x="3620844" y="497596"/>
                    <a:pt x="3628914" y="505666"/>
                    <a:pt x="3628914" y="515621"/>
                  </a:cubicBezTo>
                  <a:cubicBezTo>
                    <a:pt x="3628914" y="525575"/>
                    <a:pt x="3620844" y="533645"/>
                    <a:pt x="3610889" y="533645"/>
                  </a:cubicBezTo>
                  <a:cubicBezTo>
                    <a:pt x="3600934" y="533645"/>
                    <a:pt x="3592865" y="525575"/>
                    <a:pt x="3592865" y="515621"/>
                  </a:cubicBezTo>
                  <a:cubicBezTo>
                    <a:pt x="3592865" y="505666"/>
                    <a:pt x="3600934" y="497596"/>
                    <a:pt x="3610889" y="497596"/>
                  </a:cubicBezTo>
                  <a:close/>
                  <a:moveTo>
                    <a:pt x="967309" y="497596"/>
                  </a:moveTo>
                  <a:cubicBezTo>
                    <a:pt x="977264" y="497596"/>
                    <a:pt x="985334" y="505666"/>
                    <a:pt x="985334" y="515621"/>
                  </a:cubicBezTo>
                  <a:cubicBezTo>
                    <a:pt x="985334" y="525575"/>
                    <a:pt x="977264" y="533645"/>
                    <a:pt x="967309" y="533645"/>
                  </a:cubicBezTo>
                  <a:cubicBezTo>
                    <a:pt x="957355" y="533645"/>
                    <a:pt x="949285" y="525575"/>
                    <a:pt x="949285" y="515621"/>
                  </a:cubicBezTo>
                  <a:cubicBezTo>
                    <a:pt x="949285" y="505666"/>
                    <a:pt x="957355" y="497596"/>
                    <a:pt x="967309" y="497596"/>
                  </a:cubicBezTo>
                  <a:close/>
                  <a:moveTo>
                    <a:pt x="450609" y="497596"/>
                  </a:moveTo>
                  <a:cubicBezTo>
                    <a:pt x="460564" y="497596"/>
                    <a:pt x="468634" y="505666"/>
                    <a:pt x="468634" y="515621"/>
                  </a:cubicBezTo>
                  <a:cubicBezTo>
                    <a:pt x="468634" y="525575"/>
                    <a:pt x="460564" y="533645"/>
                    <a:pt x="450609" y="533645"/>
                  </a:cubicBezTo>
                  <a:cubicBezTo>
                    <a:pt x="440655" y="533645"/>
                    <a:pt x="432585" y="525575"/>
                    <a:pt x="432585" y="515621"/>
                  </a:cubicBezTo>
                  <a:cubicBezTo>
                    <a:pt x="432585" y="505666"/>
                    <a:pt x="440655" y="497596"/>
                    <a:pt x="450609" y="497596"/>
                  </a:cubicBezTo>
                  <a:close/>
                  <a:moveTo>
                    <a:pt x="4632272" y="485580"/>
                  </a:moveTo>
                  <a:cubicBezTo>
                    <a:pt x="4642227" y="485580"/>
                    <a:pt x="4650297" y="493650"/>
                    <a:pt x="4650297" y="503604"/>
                  </a:cubicBezTo>
                  <a:cubicBezTo>
                    <a:pt x="4650297" y="513559"/>
                    <a:pt x="4642227" y="521629"/>
                    <a:pt x="4632272" y="521629"/>
                  </a:cubicBezTo>
                  <a:cubicBezTo>
                    <a:pt x="4622317" y="521629"/>
                    <a:pt x="4614248" y="513559"/>
                    <a:pt x="4614248" y="503604"/>
                  </a:cubicBezTo>
                  <a:cubicBezTo>
                    <a:pt x="4614248" y="493650"/>
                    <a:pt x="4622317" y="485580"/>
                    <a:pt x="4632272" y="485580"/>
                  </a:cubicBezTo>
                  <a:close/>
                  <a:moveTo>
                    <a:pt x="4379930" y="485580"/>
                  </a:moveTo>
                  <a:cubicBezTo>
                    <a:pt x="4389885" y="485580"/>
                    <a:pt x="4397955" y="493650"/>
                    <a:pt x="4397955" y="503604"/>
                  </a:cubicBezTo>
                  <a:cubicBezTo>
                    <a:pt x="4397955" y="513559"/>
                    <a:pt x="4389885" y="521629"/>
                    <a:pt x="4379930" y="521629"/>
                  </a:cubicBezTo>
                  <a:cubicBezTo>
                    <a:pt x="4369976" y="521629"/>
                    <a:pt x="4361906" y="513559"/>
                    <a:pt x="4361906" y="503604"/>
                  </a:cubicBezTo>
                  <a:cubicBezTo>
                    <a:pt x="4361906" y="493650"/>
                    <a:pt x="4369976" y="485580"/>
                    <a:pt x="4379930" y="485580"/>
                  </a:cubicBezTo>
                  <a:close/>
                  <a:moveTo>
                    <a:pt x="5160987" y="479571"/>
                  </a:moveTo>
                  <a:cubicBezTo>
                    <a:pt x="5170942" y="479571"/>
                    <a:pt x="5179012" y="487641"/>
                    <a:pt x="5179012" y="497595"/>
                  </a:cubicBezTo>
                  <a:cubicBezTo>
                    <a:pt x="5179012" y="507550"/>
                    <a:pt x="5170942" y="515620"/>
                    <a:pt x="5160987" y="515620"/>
                  </a:cubicBezTo>
                  <a:cubicBezTo>
                    <a:pt x="5151033" y="515620"/>
                    <a:pt x="5142963" y="507550"/>
                    <a:pt x="5142963" y="497595"/>
                  </a:cubicBezTo>
                  <a:cubicBezTo>
                    <a:pt x="5142963" y="487641"/>
                    <a:pt x="5151033" y="479571"/>
                    <a:pt x="5160987" y="479571"/>
                  </a:cubicBezTo>
                  <a:close/>
                  <a:moveTo>
                    <a:pt x="4241743" y="479571"/>
                  </a:moveTo>
                  <a:cubicBezTo>
                    <a:pt x="4251698" y="479571"/>
                    <a:pt x="4259768" y="487641"/>
                    <a:pt x="4259768" y="497595"/>
                  </a:cubicBezTo>
                  <a:cubicBezTo>
                    <a:pt x="4259768" y="507550"/>
                    <a:pt x="4251698" y="515620"/>
                    <a:pt x="4241743" y="515620"/>
                  </a:cubicBezTo>
                  <a:cubicBezTo>
                    <a:pt x="4231788" y="515620"/>
                    <a:pt x="4223719" y="507550"/>
                    <a:pt x="4223719" y="497595"/>
                  </a:cubicBezTo>
                  <a:cubicBezTo>
                    <a:pt x="4223719" y="487641"/>
                    <a:pt x="4231788" y="479571"/>
                    <a:pt x="4241743" y="479571"/>
                  </a:cubicBezTo>
                  <a:close/>
                  <a:moveTo>
                    <a:pt x="3821173" y="479571"/>
                  </a:moveTo>
                  <a:cubicBezTo>
                    <a:pt x="3831128" y="479571"/>
                    <a:pt x="3839198" y="487641"/>
                    <a:pt x="3839198" y="497595"/>
                  </a:cubicBezTo>
                  <a:cubicBezTo>
                    <a:pt x="3839198" y="507550"/>
                    <a:pt x="3831128" y="515620"/>
                    <a:pt x="3821173" y="515620"/>
                  </a:cubicBezTo>
                  <a:cubicBezTo>
                    <a:pt x="3811218" y="515620"/>
                    <a:pt x="3803149" y="507550"/>
                    <a:pt x="3803149" y="497595"/>
                  </a:cubicBezTo>
                  <a:cubicBezTo>
                    <a:pt x="3803149" y="487641"/>
                    <a:pt x="3811218" y="479571"/>
                    <a:pt x="3821173" y="479571"/>
                  </a:cubicBezTo>
                  <a:close/>
                  <a:moveTo>
                    <a:pt x="3364555" y="479571"/>
                  </a:moveTo>
                  <a:cubicBezTo>
                    <a:pt x="3374510" y="479571"/>
                    <a:pt x="3382580" y="487641"/>
                    <a:pt x="3382580" y="497595"/>
                  </a:cubicBezTo>
                  <a:cubicBezTo>
                    <a:pt x="3382580" y="507550"/>
                    <a:pt x="3374510" y="515620"/>
                    <a:pt x="3364555" y="515620"/>
                  </a:cubicBezTo>
                  <a:cubicBezTo>
                    <a:pt x="3354600" y="515620"/>
                    <a:pt x="3346531" y="507550"/>
                    <a:pt x="3346531" y="497595"/>
                  </a:cubicBezTo>
                  <a:cubicBezTo>
                    <a:pt x="3346531" y="487641"/>
                    <a:pt x="3354600" y="479571"/>
                    <a:pt x="3364555" y="479571"/>
                  </a:cubicBezTo>
                  <a:close/>
                  <a:moveTo>
                    <a:pt x="1093480" y="479571"/>
                  </a:moveTo>
                  <a:cubicBezTo>
                    <a:pt x="1103435" y="479571"/>
                    <a:pt x="1111505" y="487641"/>
                    <a:pt x="1111505" y="497595"/>
                  </a:cubicBezTo>
                  <a:cubicBezTo>
                    <a:pt x="1111505" y="507550"/>
                    <a:pt x="1103435" y="515620"/>
                    <a:pt x="1093480" y="515620"/>
                  </a:cubicBezTo>
                  <a:cubicBezTo>
                    <a:pt x="1083526" y="515620"/>
                    <a:pt x="1075456" y="507550"/>
                    <a:pt x="1075456" y="497595"/>
                  </a:cubicBezTo>
                  <a:cubicBezTo>
                    <a:pt x="1075456" y="487641"/>
                    <a:pt x="1083526" y="479571"/>
                    <a:pt x="1093480" y="479571"/>
                  </a:cubicBezTo>
                  <a:close/>
                  <a:moveTo>
                    <a:pt x="5299175" y="473563"/>
                  </a:moveTo>
                  <a:cubicBezTo>
                    <a:pt x="5309130" y="473563"/>
                    <a:pt x="5317200" y="481633"/>
                    <a:pt x="5317200" y="491587"/>
                  </a:cubicBezTo>
                  <a:cubicBezTo>
                    <a:pt x="5317200" y="501542"/>
                    <a:pt x="5309130" y="509612"/>
                    <a:pt x="5299175" y="509612"/>
                  </a:cubicBezTo>
                  <a:cubicBezTo>
                    <a:pt x="5289220" y="509612"/>
                    <a:pt x="5281150" y="501542"/>
                    <a:pt x="5281150" y="491587"/>
                  </a:cubicBezTo>
                  <a:cubicBezTo>
                    <a:pt x="5281150" y="481633"/>
                    <a:pt x="5289220" y="473563"/>
                    <a:pt x="5299175" y="473563"/>
                  </a:cubicBezTo>
                  <a:close/>
                  <a:moveTo>
                    <a:pt x="4506101" y="473563"/>
                  </a:moveTo>
                  <a:cubicBezTo>
                    <a:pt x="4516056" y="473563"/>
                    <a:pt x="4524126" y="481633"/>
                    <a:pt x="4524126" y="491587"/>
                  </a:cubicBezTo>
                  <a:cubicBezTo>
                    <a:pt x="4524126" y="501542"/>
                    <a:pt x="4516056" y="509612"/>
                    <a:pt x="4506101" y="509612"/>
                  </a:cubicBezTo>
                  <a:cubicBezTo>
                    <a:pt x="4496146" y="509612"/>
                    <a:pt x="4488077" y="501542"/>
                    <a:pt x="4488077" y="491587"/>
                  </a:cubicBezTo>
                  <a:cubicBezTo>
                    <a:pt x="4488077" y="481633"/>
                    <a:pt x="4496146" y="473563"/>
                    <a:pt x="4506101" y="473563"/>
                  </a:cubicBezTo>
                  <a:close/>
                  <a:moveTo>
                    <a:pt x="4115572" y="473563"/>
                  </a:moveTo>
                  <a:cubicBezTo>
                    <a:pt x="4125527" y="473563"/>
                    <a:pt x="4133597" y="481633"/>
                    <a:pt x="4133597" y="491587"/>
                  </a:cubicBezTo>
                  <a:cubicBezTo>
                    <a:pt x="4133597" y="501542"/>
                    <a:pt x="4125527" y="509612"/>
                    <a:pt x="4115572" y="509612"/>
                  </a:cubicBezTo>
                  <a:cubicBezTo>
                    <a:pt x="4105617" y="509612"/>
                    <a:pt x="4097548" y="501542"/>
                    <a:pt x="4097548" y="491587"/>
                  </a:cubicBezTo>
                  <a:cubicBezTo>
                    <a:pt x="4097548" y="481633"/>
                    <a:pt x="4105617" y="473563"/>
                    <a:pt x="4115572" y="473563"/>
                  </a:cubicBezTo>
                  <a:close/>
                  <a:moveTo>
                    <a:pt x="2295107" y="473563"/>
                  </a:moveTo>
                  <a:cubicBezTo>
                    <a:pt x="2305062" y="473563"/>
                    <a:pt x="2313132" y="481633"/>
                    <a:pt x="2313132" y="491587"/>
                  </a:cubicBezTo>
                  <a:cubicBezTo>
                    <a:pt x="2313132" y="501542"/>
                    <a:pt x="2305062" y="509612"/>
                    <a:pt x="2295107" y="509612"/>
                  </a:cubicBezTo>
                  <a:cubicBezTo>
                    <a:pt x="2285153" y="509612"/>
                    <a:pt x="2277083" y="501542"/>
                    <a:pt x="2277083" y="491587"/>
                  </a:cubicBezTo>
                  <a:cubicBezTo>
                    <a:pt x="2277083" y="481633"/>
                    <a:pt x="2285153" y="473563"/>
                    <a:pt x="2295107" y="473563"/>
                  </a:cubicBezTo>
                  <a:close/>
                  <a:moveTo>
                    <a:pt x="1838489" y="473563"/>
                  </a:moveTo>
                  <a:cubicBezTo>
                    <a:pt x="1848444" y="473563"/>
                    <a:pt x="1856514" y="481633"/>
                    <a:pt x="1856514" y="491587"/>
                  </a:cubicBezTo>
                  <a:cubicBezTo>
                    <a:pt x="1856514" y="501542"/>
                    <a:pt x="1848444" y="509612"/>
                    <a:pt x="1838489" y="509612"/>
                  </a:cubicBezTo>
                  <a:cubicBezTo>
                    <a:pt x="1828535" y="509612"/>
                    <a:pt x="1820465" y="501542"/>
                    <a:pt x="1820465" y="491587"/>
                  </a:cubicBezTo>
                  <a:cubicBezTo>
                    <a:pt x="1820465" y="481633"/>
                    <a:pt x="1828535" y="473563"/>
                    <a:pt x="1838489" y="473563"/>
                  </a:cubicBezTo>
                  <a:close/>
                  <a:moveTo>
                    <a:pt x="2889912" y="467555"/>
                  </a:moveTo>
                  <a:cubicBezTo>
                    <a:pt x="2899867" y="467555"/>
                    <a:pt x="2907937" y="475625"/>
                    <a:pt x="2907937" y="485580"/>
                  </a:cubicBezTo>
                  <a:cubicBezTo>
                    <a:pt x="2907937" y="495534"/>
                    <a:pt x="2899867" y="503604"/>
                    <a:pt x="2889912" y="503604"/>
                  </a:cubicBezTo>
                  <a:cubicBezTo>
                    <a:pt x="2879957" y="503604"/>
                    <a:pt x="2871888" y="495534"/>
                    <a:pt x="2871888" y="485580"/>
                  </a:cubicBezTo>
                  <a:cubicBezTo>
                    <a:pt x="2871888" y="475625"/>
                    <a:pt x="2879957" y="467555"/>
                    <a:pt x="2889912" y="467555"/>
                  </a:cubicBezTo>
                  <a:close/>
                  <a:moveTo>
                    <a:pt x="2108855" y="467555"/>
                  </a:moveTo>
                  <a:cubicBezTo>
                    <a:pt x="2118810" y="467555"/>
                    <a:pt x="2126880" y="475625"/>
                    <a:pt x="2126880" y="485580"/>
                  </a:cubicBezTo>
                  <a:cubicBezTo>
                    <a:pt x="2126880" y="495534"/>
                    <a:pt x="2118810" y="503604"/>
                    <a:pt x="2108855" y="503604"/>
                  </a:cubicBezTo>
                  <a:cubicBezTo>
                    <a:pt x="2098901" y="503604"/>
                    <a:pt x="2090831" y="495534"/>
                    <a:pt x="2090831" y="485580"/>
                  </a:cubicBezTo>
                  <a:cubicBezTo>
                    <a:pt x="2090831" y="475625"/>
                    <a:pt x="2098901" y="467555"/>
                    <a:pt x="2108855" y="467555"/>
                  </a:cubicBezTo>
                  <a:close/>
                  <a:moveTo>
                    <a:pt x="1616189" y="467555"/>
                  </a:moveTo>
                  <a:cubicBezTo>
                    <a:pt x="1626143" y="467555"/>
                    <a:pt x="1634213" y="475625"/>
                    <a:pt x="1634213" y="485580"/>
                  </a:cubicBezTo>
                  <a:cubicBezTo>
                    <a:pt x="1634213" y="495534"/>
                    <a:pt x="1626143" y="503604"/>
                    <a:pt x="1616189" y="503604"/>
                  </a:cubicBezTo>
                  <a:cubicBezTo>
                    <a:pt x="1606234" y="503604"/>
                    <a:pt x="1598164" y="495534"/>
                    <a:pt x="1598164" y="485580"/>
                  </a:cubicBezTo>
                  <a:cubicBezTo>
                    <a:pt x="1598164" y="475625"/>
                    <a:pt x="1606234" y="467555"/>
                    <a:pt x="1616189" y="467555"/>
                  </a:cubicBezTo>
                  <a:close/>
                  <a:moveTo>
                    <a:pt x="330447" y="467555"/>
                  </a:moveTo>
                  <a:cubicBezTo>
                    <a:pt x="340402" y="467555"/>
                    <a:pt x="348472" y="475625"/>
                    <a:pt x="348472" y="485580"/>
                  </a:cubicBezTo>
                  <a:cubicBezTo>
                    <a:pt x="348472" y="495534"/>
                    <a:pt x="340402" y="503604"/>
                    <a:pt x="330447" y="503604"/>
                  </a:cubicBezTo>
                  <a:cubicBezTo>
                    <a:pt x="320493" y="503604"/>
                    <a:pt x="312423" y="495534"/>
                    <a:pt x="312423" y="485580"/>
                  </a:cubicBezTo>
                  <a:cubicBezTo>
                    <a:pt x="312423" y="475625"/>
                    <a:pt x="320493" y="467555"/>
                    <a:pt x="330447" y="467555"/>
                  </a:cubicBezTo>
                  <a:close/>
                  <a:moveTo>
                    <a:pt x="3935328" y="461547"/>
                  </a:moveTo>
                  <a:cubicBezTo>
                    <a:pt x="3945283" y="461547"/>
                    <a:pt x="3953353" y="469616"/>
                    <a:pt x="3953353" y="479571"/>
                  </a:cubicBezTo>
                  <a:cubicBezTo>
                    <a:pt x="3953353" y="489526"/>
                    <a:pt x="3945283" y="497596"/>
                    <a:pt x="3935328" y="497596"/>
                  </a:cubicBezTo>
                  <a:cubicBezTo>
                    <a:pt x="3925373" y="497596"/>
                    <a:pt x="3917304" y="489526"/>
                    <a:pt x="3917304" y="479571"/>
                  </a:cubicBezTo>
                  <a:cubicBezTo>
                    <a:pt x="3917304" y="469616"/>
                    <a:pt x="3925373" y="461547"/>
                    <a:pt x="3935328" y="461547"/>
                  </a:cubicBezTo>
                  <a:close/>
                  <a:moveTo>
                    <a:pt x="6224427" y="455539"/>
                  </a:moveTo>
                  <a:cubicBezTo>
                    <a:pt x="6234382" y="455539"/>
                    <a:pt x="6242452" y="463609"/>
                    <a:pt x="6242452" y="473563"/>
                  </a:cubicBezTo>
                  <a:cubicBezTo>
                    <a:pt x="6242452" y="483518"/>
                    <a:pt x="6234382" y="491588"/>
                    <a:pt x="6224427" y="491588"/>
                  </a:cubicBezTo>
                  <a:cubicBezTo>
                    <a:pt x="6214472" y="491588"/>
                    <a:pt x="6206403" y="483518"/>
                    <a:pt x="6206403" y="473563"/>
                  </a:cubicBezTo>
                  <a:cubicBezTo>
                    <a:pt x="6206403" y="463609"/>
                    <a:pt x="6214472" y="455539"/>
                    <a:pt x="6224427" y="455539"/>
                  </a:cubicBezTo>
                  <a:close/>
                  <a:moveTo>
                    <a:pt x="6110273" y="455539"/>
                  </a:moveTo>
                  <a:cubicBezTo>
                    <a:pt x="6120228" y="455539"/>
                    <a:pt x="6128298" y="463609"/>
                    <a:pt x="6128298" y="473563"/>
                  </a:cubicBezTo>
                  <a:cubicBezTo>
                    <a:pt x="6128298" y="483518"/>
                    <a:pt x="6120228" y="491588"/>
                    <a:pt x="6110273" y="491588"/>
                  </a:cubicBezTo>
                  <a:cubicBezTo>
                    <a:pt x="6100318" y="491588"/>
                    <a:pt x="6092248" y="483518"/>
                    <a:pt x="6092248" y="473563"/>
                  </a:cubicBezTo>
                  <a:cubicBezTo>
                    <a:pt x="6092248" y="463609"/>
                    <a:pt x="6100318" y="455539"/>
                    <a:pt x="6110273" y="455539"/>
                  </a:cubicBezTo>
                  <a:close/>
                  <a:moveTo>
                    <a:pt x="3496734" y="455539"/>
                  </a:moveTo>
                  <a:cubicBezTo>
                    <a:pt x="3506689" y="455539"/>
                    <a:pt x="3514759" y="463609"/>
                    <a:pt x="3514759" y="473563"/>
                  </a:cubicBezTo>
                  <a:cubicBezTo>
                    <a:pt x="3514759" y="483518"/>
                    <a:pt x="3506689" y="491588"/>
                    <a:pt x="3496734" y="491588"/>
                  </a:cubicBezTo>
                  <a:cubicBezTo>
                    <a:pt x="3486779" y="491588"/>
                    <a:pt x="3478709" y="483518"/>
                    <a:pt x="3478709" y="473563"/>
                  </a:cubicBezTo>
                  <a:cubicBezTo>
                    <a:pt x="3478709" y="463609"/>
                    <a:pt x="3486779" y="455539"/>
                    <a:pt x="3496734" y="455539"/>
                  </a:cubicBezTo>
                  <a:close/>
                  <a:moveTo>
                    <a:pt x="1333805" y="455539"/>
                  </a:moveTo>
                  <a:cubicBezTo>
                    <a:pt x="1343760" y="455539"/>
                    <a:pt x="1351830" y="463609"/>
                    <a:pt x="1351830" y="473563"/>
                  </a:cubicBezTo>
                  <a:cubicBezTo>
                    <a:pt x="1351830" y="483518"/>
                    <a:pt x="1343760" y="491588"/>
                    <a:pt x="1333805" y="491588"/>
                  </a:cubicBezTo>
                  <a:cubicBezTo>
                    <a:pt x="1323851" y="491588"/>
                    <a:pt x="1315781" y="483518"/>
                    <a:pt x="1315781" y="473563"/>
                  </a:cubicBezTo>
                  <a:cubicBezTo>
                    <a:pt x="1315781" y="463609"/>
                    <a:pt x="1323851" y="455539"/>
                    <a:pt x="1333805" y="455539"/>
                  </a:cubicBezTo>
                  <a:close/>
                  <a:moveTo>
                    <a:pt x="2727693" y="449531"/>
                  </a:moveTo>
                  <a:cubicBezTo>
                    <a:pt x="2737648" y="449531"/>
                    <a:pt x="2745718" y="457601"/>
                    <a:pt x="2745718" y="467555"/>
                  </a:cubicBezTo>
                  <a:cubicBezTo>
                    <a:pt x="2745718" y="477510"/>
                    <a:pt x="2737648" y="485580"/>
                    <a:pt x="2727693" y="485580"/>
                  </a:cubicBezTo>
                  <a:cubicBezTo>
                    <a:pt x="2717739" y="485580"/>
                    <a:pt x="2709669" y="477510"/>
                    <a:pt x="2709669" y="467555"/>
                  </a:cubicBezTo>
                  <a:cubicBezTo>
                    <a:pt x="2709669" y="457601"/>
                    <a:pt x="2717739" y="449531"/>
                    <a:pt x="2727693" y="449531"/>
                  </a:cubicBezTo>
                  <a:close/>
                  <a:moveTo>
                    <a:pt x="2607530" y="449531"/>
                  </a:moveTo>
                  <a:cubicBezTo>
                    <a:pt x="2617485" y="449531"/>
                    <a:pt x="2625555" y="457601"/>
                    <a:pt x="2625555" y="467555"/>
                  </a:cubicBezTo>
                  <a:cubicBezTo>
                    <a:pt x="2625555" y="477510"/>
                    <a:pt x="2617485" y="485580"/>
                    <a:pt x="2607530" y="485580"/>
                  </a:cubicBezTo>
                  <a:cubicBezTo>
                    <a:pt x="2597576" y="485580"/>
                    <a:pt x="2589506" y="477510"/>
                    <a:pt x="2589506" y="467555"/>
                  </a:cubicBezTo>
                  <a:cubicBezTo>
                    <a:pt x="2589506" y="457601"/>
                    <a:pt x="2597576" y="449531"/>
                    <a:pt x="2607530" y="449531"/>
                  </a:cubicBezTo>
                  <a:close/>
                  <a:moveTo>
                    <a:pt x="5797850" y="443523"/>
                  </a:moveTo>
                  <a:cubicBezTo>
                    <a:pt x="5807805" y="443523"/>
                    <a:pt x="5815875" y="451593"/>
                    <a:pt x="5815875" y="461547"/>
                  </a:cubicBezTo>
                  <a:cubicBezTo>
                    <a:pt x="5815875" y="471502"/>
                    <a:pt x="5807805" y="479572"/>
                    <a:pt x="5797850" y="479572"/>
                  </a:cubicBezTo>
                  <a:cubicBezTo>
                    <a:pt x="5787895" y="479572"/>
                    <a:pt x="5779826" y="471502"/>
                    <a:pt x="5779826" y="461547"/>
                  </a:cubicBezTo>
                  <a:cubicBezTo>
                    <a:pt x="5779826" y="451593"/>
                    <a:pt x="5787895" y="443523"/>
                    <a:pt x="5797850" y="443523"/>
                  </a:cubicBezTo>
                  <a:close/>
                  <a:moveTo>
                    <a:pt x="5653655" y="443523"/>
                  </a:moveTo>
                  <a:cubicBezTo>
                    <a:pt x="5663610" y="443523"/>
                    <a:pt x="5671680" y="451593"/>
                    <a:pt x="5671680" y="461547"/>
                  </a:cubicBezTo>
                  <a:cubicBezTo>
                    <a:pt x="5671680" y="471502"/>
                    <a:pt x="5663610" y="479572"/>
                    <a:pt x="5653655" y="479572"/>
                  </a:cubicBezTo>
                  <a:cubicBezTo>
                    <a:pt x="5643700" y="479572"/>
                    <a:pt x="5635631" y="471502"/>
                    <a:pt x="5635631" y="461547"/>
                  </a:cubicBezTo>
                  <a:cubicBezTo>
                    <a:pt x="5635631" y="451593"/>
                    <a:pt x="5643700" y="443523"/>
                    <a:pt x="5653655" y="443523"/>
                  </a:cubicBezTo>
                  <a:close/>
                  <a:moveTo>
                    <a:pt x="96129" y="437514"/>
                  </a:moveTo>
                  <a:cubicBezTo>
                    <a:pt x="106084" y="437514"/>
                    <a:pt x="114154" y="445584"/>
                    <a:pt x="114154" y="455539"/>
                  </a:cubicBezTo>
                  <a:cubicBezTo>
                    <a:pt x="114154" y="465493"/>
                    <a:pt x="106084" y="473563"/>
                    <a:pt x="96129" y="473563"/>
                  </a:cubicBezTo>
                  <a:cubicBezTo>
                    <a:pt x="86175" y="473563"/>
                    <a:pt x="78105" y="465493"/>
                    <a:pt x="78105" y="455539"/>
                  </a:cubicBezTo>
                  <a:cubicBezTo>
                    <a:pt x="78105" y="445584"/>
                    <a:pt x="86175" y="437514"/>
                    <a:pt x="96129" y="437514"/>
                  </a:cubicBezTo>
                  <a:close/>
                  <a:moveTo>
                    <a:pt x="3058140" y="431506"/>
                  </a:moveTo>
                  <a:cubicBezTo>
                    <a:pt x="3068095" y="431506"/>
                    <a:pt x="3076165" y="439575"/>
                    <a:pt x="3076165" y="449530"/>
                  </a:cubicBezTo>
                  <a:cubicBezTo>
                    <a:pt x="3076165" y="459485"/>
                    <a:pt x="3068095" y="467555"/>
                    <a:pt x="3058140" y="467555"/>
                  </a:cubicBezTo>
                  <a:cubicBezTo>
                    <a:pt x="3048186" y="467555"/>
                    <a:pt x="3040116" y="459485"/>
                    <a:pt x="3040116" y="449530"/>
                  </a:cubicBezTo>
                  <a:cubicBezTo>
                    <a:pt x="3040116" y="439575"/>
                    <a:pt x="3048186" y="431506"/>
                    <a:pt x="3058140" y="431506"/>
                  </a:cubicBezTo>
                  <a:close/>
                  <a:moveTo>
                    <a:pt x="2493375" y="431506"/>
                  </a:moveTo>
                  <a:cubicBezTo>
                    <a:pt x="2503330" y="431506"/>
                    <a:pt x="2511400" y="439575"/>
                    <a:pt x="2511400" y="449530"/>
                  </a:cubicBezTo>
                  <a:cubicBezTo>
                    <a:pt x="2511400" y="459485"/>
                    <a:pt x="2503330" y="467555"/>
                    <a:pt x="2493375" y="467555"/>
                  </a:cubicBezTo>
                  <a:cubicBezTo>
                    <a:pt x="2483420" y="467555"/>
                    <a:pt x="2475351" y="459485"/>
                    <a:pt x="2475351" y="449530"/>
                  </a:cubicBezTo>
                  <a:cubicBezTo>
                    <a:pt x="2475351" y="439575"/>
                    <a:pt x="2483420" y="431506"/>
                    <a:pt x="2493375" y="431506"/>
                  </a:cubicBezTo>
                  <a:close/>
                  <a:moveTo>
                    <a:pt x="216292" y="431506"/>
                  </a:moveTo>
                  <a:cubicBezTo>
                    <a:pt x="226247" y="431506"/>
                    <a:pt x="234317" y="439575"/>
                    <a:pt x="234317" y="449530"/>
                  </a:cubicBezTo>
                  <a:cubicBezTo>
                    <a:pt x="234317" y="459485"/>
                    <a:pt x="226247" y="467555"/>
                    <a:pt x="216292" y="467555"/>
                  </a:cubicBezTo>
                  <a:cubicBezTo>
                    <a:pt x="206338" y="467555"/>
                    <a:pt x="198268" y="459485"/>
                    <a:pt x="198268" y="449530"/>
                  </a:cubicBezTo>
                  <a:cubicBezTo>
                    <a:pt x="198268" y="439575"/>
                    <a:pt x="206338" y="431506"/>
                    <a:pt x="216292" y="431506"/>
                  </a:cubicBezTo>
                  <a:close/>
                  <a:moveTo>
                    <a:pt x="4758442" y="425498"/>
                  </a:moveTo>
                  <a:cubicBezTo>
                    <a:pt x="4768397" y="425498"/>
                    <a:pt x="4776467" y="433568"/>
                    <a:pt x="4776467" y="443522"/>
                  </a:cubicBezTo>
                  <a:cubicBezTo>
                    <a:pt x="4776467" y="453477"/>
                    <a:pt x="4768397" y="461547"/>
                    <a:pt x="4758442" y="461547"/>
                  </a:cubicBezTo>
                  <a:cubicBezTo>
                    <a:pt x="4748487" y="461547"/>
                    <a:pt x="4740417" y="453477"/>
                    <a:pt x="4740417" y="443522"/>
                  </a:cubicBezTo>
                  <a:cubicBezTo>
                    <a:pt x="4740417" y="433568"/>
                    <a:pt x="4748487" y="425498"/>
                    <a:pt x="4758442" y="425498"/>
                  </a:cubicBezTo>
                  <a:close/>
                  <a:moveTo>
                    <a:pt x="1453968" y="425498"/>
                  </a:moveTo>
                  <a:cubicBezTo>
                    <a:pt x="1463923" y="425498"/>
                    <a:pt x="1471993" y="433568"/>
                    <a:pt x="1471993" y="443522"/>
                  </a:cubicBezTo>
                  <a:cubicBezTo>
                    <a:pt x="1471993" y="453477"/>
                    <a:pt x="1463923" y="461547"/>
                    <a:pt x="1453968" y="461547"/>
                  </a:cubicBezTo>
                  <a:cubicBezTo>
                    <a:pt x="1444014" y="461547"/>
                    <a:pt x="1435944" y="453477"/>
                    <a:pt x="1435944" y="443522"/>
                  </a:cubicBezTo>
                  <a:cubicBezTo>
                    <a:pt x="1435944" y="433568"/>
                    <a:pt x="1444014" y="425498"/>
                    <a:pt x="1453968" y="425498"/>
                  </a:cubicBezTo>
                  <a:close/>
                  <a:moveTo>
                    <a:pt x="552748" y="425498"/>
                  </a:moveTo>
                  <a:cubicBezTo>
                    <a:pt x="562703" y="425498"/>
                    <a:pt x="570773" y="433568"/>
                    <a:pt x="570773" y="443522"/>
                  </a:cubicBezTo>
                  <a:cubicBezTo>
                    <a:pt x="570773" y="453477"/>
                    <a:pt x="562703" y="461547"/>
                    <a:pt x="552748" y="461547"/>
                  </a:cubicBezTo>
                  <a:cubicBezTo>
                    <a:pt x="542794" y="461547"/>
                    <a:pt x="534724" y="453477"/>
                    <a:pt x="534724" y="443522"/>
                  </a:cubicBezTo>
                  <a:cubicBezTo>
                    <a:pt x="534724" y="433568"/>
                    <a:pt x="542794" y="425498"/>
                    <a:pt x="552748" y="425498"/>
                  </a:cubicBezTo>
                  <a:close/>
                  <a:moveTo>
                    <a:pt x="1742358" y="419490"/>
                  </a:moveTo>
                  <a:cubicBezTo>
                    <a:pt x="1752313" y="419490"/>
                    <a:pt x="1760383" y="427560"/>
                    <a:pt x="1760383" y="437514"/>
                  </a:cubicBezTo>
                  <a:cubicBezTo>
                    <a:pt x="1760383" y="447469"/>
                    <a:pt x="1752313" y="455539"/>
                    <a:pt x="1742358" y="455539"/>
                  </a:cubicBezTo>
                  <a:cubicBezTo>
                    <a:pt x="1732404" y="455539"/>
                    <a:pt x="1724334" y="447469"/>
                    <a:pt x="1724334" y="437514"/>
                  </a:cubicBezTo>
                  <a:cubicBezTo>
                    <a:pt x="1724334" y="427560"/>
                    <a:pt x="1732404" y="419490"/>
                    <a:pt x="1742358" y="419490"/>
                  </a:cubicBezTo>
                  <a:close/>
                  <a:moveTo>
                    <a:pt x="1183602" y="413482"/>
                  </a:moveTo>
                  <a:cubicBezTo>
                    <a:pt x="1193557" y="413482"/>
                    <a:pt x="1201627" y="421552"/>
                    <a:pt x="1201627" y="431506"/>
                  </a:cubicBezTo>
                  <a:cubicBezTo>
                    <a:pt x="1201627" y="441461"/>
                    <a:pt x="1193557" y="449531"/>
                    <a:pt x="1183602" y="449531"/>
                  </a:cubicBezTo>
                  <a:cubicBezTo>
                    <a:pt x="1173648" y="449531"/>
                    <a:pt x="1165578" y="441461"/>
                    <a:pt x="1165578" y="431506"/>
                  </a:cubicBezTo>
                  <a:cubicBezTo>
                    <a:pt x="1165578" y="421552"/>
                    <a:pt x="1173648" y="413482"/>
                    <a:pt x="1183602" y="413482"/>
                  </a:cubicBezTo>
                  <a:close/>
                  <a:moveTo>
                    <a:pt x="895212" y="413482"/>
                  </a:moveTo>
                  <a:cubicBezTo>
                    <a:pt x="905166" y="413482"/>
                    <a:pt x="913236" y="421552"/>
                    <a:pt x="913236" y="431506"/>
                  </a:cubicBezTo>
                  <a:cubicBezTo>
                    <a:pt x="913236" y="441461"/>
                    <a:pt x="905166" y="449531"/>
                    <a:pt x="895212" y="449531"/>
                  </a:cubicBezTo>
                  <a:cubicBezTo>
                    <a:pt x="885257" y="449531"/>
                    <a:pt x="877187" y="441461"/>
                    <a:pt x="877187" y="431506"/>
                  </a:cubicBezTo>
                  <a:cubicBezTo>
                    <a:pt x="877187" y="421552"/>
                    <a:pt x="885257" y="413482"/>
                    <a:pt x="895212" y="413482"/>
                  </a:cubicBezTo>
                  <a:close/>
                  <a:moveTo>
                    <a:pt x="672910" y="413482"/>
                  </a:moveTo>
                  <a:cubicBezTo>
                    <a:pt x="682865" y="413482"/>
                    <a:pt x="690935" y="421552"/>
                    <a:pt x="690935" y="431506"/>
                  </a:cubicBezTo>
                  <a:cubicBezTo>
                    <a:pt x="690935" y="441461"/>
                    <a:pt x="682865" y="449531"/>
                    <a:pt x="672910" y="449531"/>
                  </a:cubicBezTo>
                  <a:cubicBezTo>
                    <a:pt x="662956" y="449531"/>
                    <a:pt x="654886" y="441461"/>
                    <a:pt x="654886" y="431506"/>
                  </a:cubicBezTo>
                  <a:cubicBezTo>
                    <a:pt x="654886" y="421552"/>
                    <a:pt x="662956" y="413482"/>
                    <a:pt x="672910" y="413482"/>
                  </a:cubicBezTo>
                  <a:close/>
                  <a:moveTo>
                    <a:pt x="3719035" y="407474"/>
                  </a:moveTo>
                  <a:cubicBezTo>
                    <a:pt x="3728990" y="407474"/>
                    <a:pt x="3737060" y="415544"/>
                    <a:pt x="3737060" y="425499"/>
                  </a:cubicBezTo>
                  <a:cubicBezTo>
                    <a:pt x="3737060" y="435453"/>
                    <a:pt x="3728990" y="443523"/>
                    <a:pt x="3719035" y="443523"/>
                  </a:cubicBezTo>
                  <a:cubicBezTo>
                    <a:pt x="3709081" y="443523"/>
                    <a:pt x="3701011" y="435453"/>
                    <a:pt x="3701011" y="425499"/>
                  </a:cubicBezTo>
                  <a:cubicBezTo>
                    <a:pt x="3701011" y="415544"/>
                    <a:pt x="3709081" y="407474"/>
                    <a:pt x="3719035" y="407474"/>
                  </a:cubicBezTo>
                  <a:close/>
                  <a:moveTo>
                    <a:pt x="6002126" y="401466"/>
                  </a:moveTo>
                  <a:cubicBezTo>
                    <a:pt x="6012081" y="401466"/>
                    <a:pt x="6020151" y="409535"/>
                    <a:pt x="6020151" y="419490"/>
                  </a:cubicBezTo>
                  <a:cubicBezTo>
                    <a:pt x="6020151" y="429445"/>
                    <a:pt x="6012081" y="437515"/>
                    <a:pt x="6002126" y="437515"/>
                  </a:cubicBezTo>
                  <a:cubicBezTo>
                    <a:pt x="5992172" y="437515"/>
                    <a:pt x="5984102" y="429445"/>
                    <a:pt x="5984102" y="419490"/>
                  </a:cubicBezTo>
                  <a:cubicBezTo>
                    <a:pt x="5984102" y="409535"/>
                    <a:pt x="5992172" y="401466"/>
                    <a:pt x="6002126" y="401466"/>
                  </a:cubicBezTo>
                  <a:close/>
                  <a:moveTo>
                    <a:pt x="1970668" y="401466"/>
                  </a:moveTo>
                  <a:cubicBezTo>
                    <a:pt x="1980623" y="401466"/>
                    <a:pt x="1988693" y="409535"/>
                    <a:pt x="1988693" y="419490"/>
                  </a:cubicBezTo>
                  <a:cubicBezTo>
                    <a:pt x="1988693" y="429445"/>
                    <a:pt x="1980623" y="437515"/>
                    <a:pt x="1970668" y="437515"/>
                  </a:cubicBezTo>
                  <a:cubicBezTo>
                    <a:pt x="1960714" y="437515"/>
                    <a:pt x="1952644" y="429445"/>
                    <a:pt x="1952644" y="419490"/>
                  </a:cubicBezTo>
                  <a:cubicBezTo>
                    <a:pt x="1952644" y="409535"/>
                    <a:pt x="1960714" y="401466"/>
                    <a:pt x="1970668" y="401466"/>
                  </a:cubicBezTo>
                  <a:close/>
                  <a:moveTo>
                    <a:pt x="5533492" y="395457"/>
                  </a:moveTo>
                  <a:cubicBezTo>
                    <a:pt x="5543447" y="395457"/>
                    <a:pt x="5551517" y="403527"/>
                    <a:pt x="5551517" y="413481"/>
                  </a:cubicBezTo>
                  <a:cubicBezTo>
                    <a:pt x="5551517" y="423436"/>
                    <a:pt x="5543447" y="431506"/>
                    <a:pt x="5533492" y="431506"/>
                  </a:cubicBezTo>
                  <a:cubicBezTo>
                    <a:pt x="5523537" y="431506"/>
                    <a:pt x="5515468" y="423436"/>
                    <a:pt x="5515468" y="413481"/>
                  </a:cubicBezTo>
                  <a:cubicBezTo>
                    <a:pt x="5515468" y="403527"/>
                    <a:pt x="5523537" y="395457"/>
                    <a:pt x="5533492" y="395457"/>
                  </a:cubicBezTo>
                  <a:close/>
                  <a:moveTo>
                    <a:pt x="3166287" y="395457"/>
                  </a:moveTo>
                  <a:cubicBezTo>
                    <a:pt x="3176242" y="395457"/>
                    <a:pt x="3184312" y="403527"/>
                    <a:pt x="3184312" y="413481"/>
                  </a:cubicBezTo>
                  <a:cubicBezTo>
                    <a:pt x="3184312" y="423436"/>
                    <a:pt x="3176242" y="431506"/>
                    <a:pt x="3166287" y="431506"/>
                  </a:cubicBezTo>
                  <a:cubicBezTo>
                    <a:pt x="3156332" y="431506"/>
                    <a:pt x="3148262" y="423436"/>
                    <a:pt x="3148262" y="413481"/>
                  </a:cubicBezTo>
                  <a:cubicBezTo>
                    <a:pt x="3148262" y="403527"/>
                    <a:pt x="3156332" y="395457"/>
                    <a:pt x="3166287" y="395457"/>
                  </a:cubicBezTo>
                  <a:close/>
                  <a:moveTo>
                    <a:pt x="2373213" y="395457"/>
                  </a:moveTo>
                  <a:cubicBezTo>
                    <a:pt x="2383168" y="395457"/>
                    <a:pt x="2391238" y="403527"/>
                    <a:pt x="2391238" y="413481"/>
                  </a:cubicBezTo>
                  <a:cubicBezTo>
                    <a:pt x="2391238" y="423436"/>
                    <a:pt x="2383168" y="431506"/>
                    <a:pt x="2373213" y="431506"/>
                  </a:cubicBezTo>
                  <a:cubicBezTo>
                    <a:pt x="2363259" y="431506"/>
                    <a:pt x="2355189" y="423436"/>
                    <a:pt x="2355189" y="413481"/>
                  </a:cubicBezTo>
                  <a:cubicBezTo>
                    <a:pt x="2355189" y="403527"/>
                    <a:pt x="2363259" y="395457"/>
                    <a:pt x="2373213" y="395457"/>
                  </a:cubicBezTo>
                  <a:close/>
                  <a:moveTo>
                    <a:pt x="787065" y="395457"/>
                  </a:moveTo>
                  <a:cubicBezTo>
                    <a:pt x="797020" y="395457"/>
                    <a:pt x="805090" y="403527"/>
                    <a:pt x="805090" y="413481"/>
                  </a:cubicBezTo>
                  <a:cubicBezTo>
                    <a:pt x="805090" y="423436"/>
                    <a:pt x="797020" y="431506"/>
                    <a:pt x="787065" y="431506"/>
                  </a:cubicBezTo>
                  <a:cubicBezTo>
                    <a:pt x="777111" y="431506"/>
                    <a:pt x="769041" y="423436"/>
                    <a:pt x="769041" y="413481"/>
                  </a:cubicBezTo>
                  <a:cubicBezTo>
                    <a:pt x="769041" y="403527"/>
                    <a:pt x="777111" y="395457"/>
                    <a:pt x="787065" y="395457"/>
                  </a:cubicBezTo>
                  <a:close/>
                  <a:moveTo>
                    <a:pt x="6344591" y="389449"/>
                  </a:moveTo>
                  <a:cubicBezTo>
                    <a:pt x="6354545" y="389449"/>
                    <a:pt x="6362615" y="397519"/>
                    <a:pt x="6362615" y="407473"/>
                  </a:cubicBezTo>
                  <a:cubicBezTo>
                    <a:pt x="6362615" y="417428"/>
                    <a:pt x="6354546" y="425498"/>
                    <a:pt x="6344591" y="425498"/>
                  </a:cubicBezTo>
                  <a:cubicBezTo>
                    <a:pt x="6334636" y="425498"/>
                    <a:pt x="6326566" y="417428"/>
                    <a:pt x="6326566" y="407473"/>
                  </a:cubicBezTo>
                  <a:cubicBezTo>
                    <a:pt x="6326566" y="397519"/>
                    <a:pt x="6334635" y="389449"/>
                    <a:pt x="6344591" y="389449"/>
                  </a:cubicBezTo>
                  <a:close/>
                  <a:moveTo>
                    <a:pt x="5407321" y="383441"/>
                  </a:moveTo>
                  <a:cubicBezTo>
                    <a:pt x="5417276" y="383441"/>
                    <a:pt x="5425346" y="391511"/>
                    <a:pt x="5425346" y="401465"/>
                  </a:cubicBezTo>
                  <a:cubicBezTo>
                    <a:pt x="5425346" y="411420"/>
                    <a:pt x="5417276" y="419490"/>
                    <a:pt x="5407321" y="419490"/>
                  </a:cubicBezTo>
                  <a:cubicBezTo>
                    <a:pt x="5397366" y="419490"/>
                    <a:pt x="5389297" y="411420"/>
                    <a:pt x="5389297" y="401465"/>
                  </a:cubicBezTo>
                  <a:cubicBezTo>
                    <a:pt x="5389297" y="391511"/>
                    <a:pt x="5397366" y="383441"/>
                    <a:pt x="5407321" y="383441"/>
                  </a:cubicBezTo>
                  <a:close/>
                  <a:moveTo>
                    <a:pt x="5233085" y="383441"/>
                  </a:moveTo>
                  <a:cubicBezTo>
                    <a:pt x="5243040" y="383441"/>
                    <a:pt x="5251110" y="391511"/>
                    <a:pt x="5251110" y="401465"/>
                  </a:cubicBezTo>
                  <a:cubicBezTo>
                    <a:pt x="5251110" y="411420"/>
                    <a:pt x="5243040" y="419490"/>
                    <a:pt x="5233085" y="419490"/>
                  </a:cubicBezTo>
                  <a:cubicBezTo>
                    <a:pt x="5223130" y="419490"/>
                    <a:pt x="5215061" y="411420"/>
                    <a:pt x="5215061" y="401465"/>
                  </a:cubicBezTo>
                  <a:cubicBezTo>
                    <a:pt x="5215061" y="391511"/>
                    <a:pt x="5223130" y="383441"/>
                    <a:pt x="5233085" y="383441"/>
                  </a:cubicBezTo>
                  <a:close/>
                  <a:moveTo>
                    <a:pt x="4956711" y="383441"/>
                  </a:moveTo>
                  <a:cubicBezTo>
                    <a:pt x="4966666" y="383441"/>
                    <a:pt x="4974736" y="391511"/>
                    <a:pt x="4974736" y="401465"/>
                  </a:cubicBezTo>
                  <a:cubicBezTo>
                    <a:pt x="4974736" y="411420"/>
                    <a:pt x="4966666" y="419490"/>
                    <a:pt x="4956711" y="419490"/>
                  </a:cubicBezTo>
                  <a:cubicBezTo>
                    <a:pt x="4946756" y="419490"/>
                    <a:pt x="4938687" y="411420"/>
                    <a:pt x="4938687" y="401465"/>
                  </a:cubicBezTo>
                  <a:cubicBezTo>
                    <a:pt x="4938687" y="391511"/>
                    <a:pt x="4946756" y="383441"/>
                    <a:pt x="4956711" y="383441"/>
                  </a:cubicBezTo>
                  <a:close/>
                  <a:moveTo>
                    <a:pt x="3604880" y="377433"/>
                  </a:moveTo>
                  <a:cubicBezTo>
                    <a:pt x="3614835" y="377433"/>
                    <a:pt x="3622905" y="385503"/>
                    <a:pt x="3622905" y="395458"/>
                  </a:cubicBezTo>
                  <a:cubicBezTo>
                    <a:pt x="3622905" y="405412"/>
                    <a:pt x="3614835" y="413482"/>
                    <a:pt x="3604880" y="413482"/>
                  </a:cubicBezTo>
                  <a:cubicBezTo>
                    <a:pt x="3594925" y="413482"/>
                    <a:pt x="3586856" y="405412"/>
                    <a:pt x="3586856" y="395458"/>
                  </a:cubicBezTo>
                  <a:cubicBezTo>
                    <a:pt x="3586856" y="385503"/>
                    <a:pt x="3594925" y="377433"/>
                    <a:pt x="3604880" y="377433"/>
                  </a:cubicBezTo>
                  <a:close/>
                  <a:moveTo>
                    <a:pt x="5082882" y="371425"/>
                  </a:moveTo>
                  <a:cubicBezTo>
                    <a:pt x="5092837" y="371425"/>
                    <a:pt x="5100907" y="379494"/>
                    <a:pt x="5100907" y="389449"/>
                  </a:cubicBezTo>
                  <a:cubicBezTo>
                    <a:pt x="5100907" y="399404"/>
                    <a:pt x="5092837" y="407474"/>
                    <a:pt x="5082882" y="407474"/>
                  </a:cubicBezTo>
                  <a:cubicBezTo>
                    <a:pt x="5072927" y="407474"/>
                    <a:pt x="5064858" y="399404"/>
                    <a:pt x="5064858" y="389449"/>
                  </a:cubicBezTo>
                  <a:cubicBezTo>
                    <a:pt x="5064858" y="379494"/>
                    <a:pt x="5072927" y="371425"/>
                    <a:pt x="5082882" y="371425"/>
                  </a:cubicBezTo>
                  <a:close/>
                  <a:moveTo>
                    <a:pt x="4638280" y="371425"/>
                  </a:moveTo>
                  <a:cubicBezTo>
                    <a:pt x="4648235" y="371425"/>
                    <a:pt x="4656305" y="379494"/>
                    <a:pt x="4656305" y="389449"/>
                  </a:cubicBezTo>
                  <a:cubicBezTo>
                    <a:pt x="4656305" y="399404"/>
                    <a:pt x="4648235" y="407474"/>
                    <a:pt x="4638280" y="407474"/>
                  </a:cubicBezTo>
                  <a:cubicBezTo>
                    <a:pt x="4628325" y="407474"/>
                    <a:pt x="4620255" y="399404"/>
                    <a:pt x="4620255" y="389449"/>
                  </a:cubicBezTo>
                  <a:cubicBezTo>
                    <a:pt x="4620255" y="379494"/>
                    <a:pt x="4628325" y="371425"/>
                    <a:pt x="4638280" y="371425"/>
                  </a:cubicBezTo>
                  <a:close/>
                  <a:moveTo>
                    <a:pt x="4289808" y="371425"/>
                  </a:moveTo>
                  <a:cubicBezTo>
                    <a:pt x="4299763" y="371425"/>
                    <a:pt x="4307833" y="379494"/>
                    <a:pt x="4307833" y="389449"/>
                  </a:cubicBezTo>
                  <a:cubicBezTo>
                    <a:pt x="4307833" y="399404"/>
                    <a:pt x="4299763" y="407474"/>
                    <a:pt x="4289808" y="407474"/>
                  </a:cubicBezTo>
                  <a:cubicBezTo>
                    <a:pt x="4279854" y="407474"/>
                    <a:pt x="4271784" y="399404"/>
                    <a:pt x="4271784" y="389449"/>
                  </a:cubicBezTo>
                  <a:cubicBezTo>
                    <a:pt x="4271784" y="379494"/>
                    <a:pt x="4279854" y="371425"/>
                    <a:pt x="4289808" y="371425"/>
                  </a:cubicBezTo>
                  <a:close/>
                  <a:moveTo>
                    <a:pt x="3412620" y="371425"/>
                  </a:moveTo>
                  <a:cubicBezTo>
                    <a:pt x="3422575" y="371425"/>
                    <a:pt x="3430645" y="379494"/>
                    <a:pt x="3430645" y="389449"/>
                  </a:cubicBezTo>
                  <a:cubicBezTo>
                    <a:pt x="3430645" y="399404"/>
                    <a:pt x="3422575" y="407474"/>
                    <a:pt x="3412620" y="407474"/>
                  </a:cubicBezTo>
                  <a:cubicBezTo>
                    <a:pt x="3402666" y="407474"/>
                    <a:pt x="3394596" y="399404"/>
                    <a:pt x="3394596" y="389449"/>
                  </a:cubicBezTo>
                  <a:cubicBezTo>
                    <a:pt x="3394596" y="379494"/>
                    <a:pt x="3402666" y="371425"/>
                    <a:pt x="3412620" y="371425"/>
                  </a:cubicBezTo>
                  <a:close/>
                  <a:moveTo>
                    <a:pt x="3286449" y="371425"/>
                  </a:moveTo>
                  <a:cubicBezTo>
                    <a:pt x="3296404" y="371425"/>
                    <a:pt x="3304474" y="379494"/>
                    <a:pt x="3304474" y="389449"/>
                  </a:cubicBezTo>
                  <a:cubicBezTo>
                    <a:pt x="3304474" y="399404"/>
                    <a:pt x="3296404" y="407474"/>
                    <a:pt x="3286449" y="407474"/>
                  </a:cubicBezTo>
                  <a:cubicBezTo>
                    <a:pt x="3276494" y="407474"/>
                    <a:pt x="3268424" y="399404"/>
                    <a:pt x="3268424" y="389449"/>
                  </a:cubicBezTo>
                  <a:cubicBezTo>
                    <a:pt x="3268424" y="379494"/>
                    <a:pt x="3276494" y="371425"/>
                    <a:pt x="3286449" y="371425"/>
                  </a:cubicBezTo>
                  <a:close/>
                  <a:moveTo>
                    <a:pt x="2204985" y="371425"/>
                  </a:moveTo>
                  <a:cubicBezTo>
                    <a:pt x="2214940" y="371425"/>
                    <a:pt x="2223010" y="379494"/>
                    <a:pt x="2223010" y="389449"/>
                  </a:cubicBezTo>
                  <a:cubicBezTo>
                    <a:pt x="2223010" y="399404"/>
                    <a:pt x="2214940" y="407474"/>
                    <a:pt x="2204985" y="407474"/>
                  </a:cubicBezTo>
                  <a:cubicBezTo>
                    <a:pt x="2195031" y="407474"/>
                    <a:pt x="2186961" y="399404"/>
                    <a:pt x="2186961" y="389449"/>
                  </a:cubicBezTo>
                  <a:cubicBezTo>
                    <a:pt x="2186961" y="379494"/>
                    <a:pt x="2195031" y="371425"/>
                    <a:pt x="2204985" y="371425"/>
                  </a:cubicBezTo>
                  <a:close/>
                  <a:moveTo>
                    <a:pt x="1033398" y="371425"/>
                  </a:moveTo>
                  <a:cubicBezTo>
                    <a:pt x="1043353" y="371425"/>
                    <a:pt x="1051423" y="379494"/>
                    <a:pt x="1051423" y="389449"/>
                  </a:cubicBezTo>
                  <a:cubicBezTo>
                    <a:pt x="1051423" y="399404"/>
                    <a:pt x="1043353" y="407474"/>
                    <a:pt x="1033398" y="407474"/>
                  </a:cubicBezTo>
                  <a:cubicBezTo>
                    <a:pt x="1023444" y="407474"/>
                    <a:pt x="1015374" y="399404"/>
                    <a:pt x="1015374" y="389449"/>
                  </a:cubicBezTo>
                  <a:cubicBezTo>
                    <a:pt x="1015374" y="379494"/>
                    <a:pt x="1023444" y="371425"/>
                    <a:pt x="1033398" y="371425"/>
                  </a:cubicBezTo>
                  <a:close/>
                  <a:moveTo>
                    <a:pt x="432585" y="371425"/>
                  </a:moveTo>
                  <a:cubicBezTo>
                    <a:pt x="442540" y="371425"/>
                    <a:pt x="450610" y="379494"/>
                    <a:pt x="450610" y="389449"/>
                  </a:cubicBezTo>
                  <a:cubicBezTo>
                    <a:pt x="450610" y="399404"/>
                    <a:pt x="442540" y="407474"/>
                    <a:pt x="432585" y="407474"/>
                  </a:cubicBezTo>
                  <a:cubicBezTo>
                    <a:pt x="422631" y="407474"/>
                    <a:pt x="414561" y="399404"/>
                    <a:pt x="414561" y="389449"/>
                  </a:cubicBezTo>
                  <a:cubicBezTo>
                    <a:pt x="414561" y="379494"/>
                    <a:pt x="422631" y="371425"/>
                    <a:pt x="432585" y="371425"/>
                  </a:cubicBezTo>
                  <a:close/>
                  <a:moveTo>
                    <a:pt x="4037466" y="365417"/>
                  </a:moveTo>
                  <a:cubicBezTo>
                    <a:pt x="4047421" y="365417"/>
                    <a:pt x="4055491" y="373487"/>
                    <a:pt x="4055491" y="383441"/>
                  </a:cubicBezTo>
                  <a:cubicBezTo>
                    <a:pt x="4055491" y="393396"/>
                    <a:pt x="4047421" y="401466"/>
                    <a:pt x="4037466" y="401466"/>
                  </a:cubicBezTo>
                  <a:cubicBezTo>
                    <a:pt x="4027511" y="401466"/>
                    <a:pt x="4019441" y="393396"/>
                    <a:pt x="4019441" y="383441"/>
                  </a:cubicBezTo>
                  <a:cubicBezTo>
                    <a:pt x="4019441" y="373487"/>
                    <a:pt x="4027511" y="365417"/>
                    <a:pt x="4037466" y="365417"/>
                  </a:cubicBezTo>
                  <a:close/>
                  <a:moveTo>
                    <a:pt x="2943986" y="365417"/>
                  </a:moveTo>
                  <a:cubicBezTo>
                    <a:pt x="2953941" y="365417"/>
                    <a:pt x="2962011" y="373487"/>
                    <a:pt x="2962011" y="383441"/>
                  </a:cubicBezTo>
                  <a:cubicBezTo>
                    <a:pt x="2962011" y="393396"/>
                    <a:pt x="2953941" y="401466"/>
                    <a:pt x="2943986" y="401466"/>
                  </a:cubicBezTo>
                  <a:cubicBezTo>
                    <a:pt x="2934031" y="401466"/>
                    <a:pt x="2925962" y="393396"/>
                    <a:pt x="2925962" y="383441"/>
                  </a:cubicBezTo>
                  <a:cubicBezTo>
                    <a:pt x="2925962" y="373487"/>
                    <a:pt x="2934031" y="365417"/>
                    <a:pt x="2943986" y="365417"/>
                  </a:cubicBezTo>
                  <a:close/>
                  <a:moveTo>
                    <a:pt x="2811807" y="365417"/>
                  </a:moveTo>
                  <a:cubicBezTo>
                    <a:pt x="2821762" y="365417"/>
                    <a:pt x="2829832" y="373487"/>
                    <a:pt x="2829832" y="383441"/>
                  </a:cubicBezTo>
                  <a:cubicBezTo>
                    <a:pt x="2829832" y="393396"/>
                    <a:pt x="2821762" y="401466"/>
                    <a:pt x="2811807" y="401466"/>
                  </a:cubicBezTo>
                  <a:cubicBezTo>
                    <a:pt x="2801853" y="401466"/>
                    <a:pt x="2793783" y="393396"/>
                    <a:pt x="2793783" y="383441"/>
                  </a:cubicBezTo>
                  <a:cubicBezTo>
                    <a:pt x="2793783" y="373487"/>
                    <a:pt x="2801853" y="365417"/>
                    <a:pt x="2811807" y="365417"/>
                  </a:cubicBezTo>
                  <a:close/>
                  <a:moveTo>
                    <a:pt x="5899988" y="353401"/>
                  </a:moveTo>
                  <a:cubicBezTo>
                    <a:pt x="5909943" y="353401"/>
                    <a:pt x="5918013" y="361471"/>
                    <a:pt x="5918013" y="371425"/>
                  </a:cubicBezTo>
                  <a:cubicBezTo>
                    <a:pt x="5918013" y="381380"/>
                    <a:pt x="5909943" y="389450"/>
                    <a:pt x="5899988" y="389450"/>
                  </a:cubicBezTo>
                  <a:cubicBezTo>
                    <a:pt x="5890033" y="389450"/>
                    <a:pt x="5881963" y="381380"/>
                    <a:pt x="5881963" y="371425"/>
                  </a:cubicBezTo>
                  <a:cubicBezTo>
                    <a:pt x="5881963" y="361471"/>
                    <a:pt x="5890033" y="353401"/>
                    <a:pt x="5899988" y="353401"/>
                  </a:cubicBezTo>
                  <a:close/>
                  <a:moveTo>
                    <a:pt x="4842556" y="353401"/>
                  </a:moveTo>
                  <a:cubicBezTo>
                    <a:pt x="4852511" y="353401"/>
                    <a:pt x="4860581" y="361471"/>
                    <a:pt x="4860581" y="371425"/>
                  </a:cubicBezTo>
                  <a:cubicBezTo>
                    <a:pt x="4860581" y="381380"/>
                    <a:pt x="4852511" y="389450"/>
                    <a:pt x="4842556" y="389450"/>
                  </a:cubicBezTo>
                  <a:cubicBezTo>
                    <a:pt x="4832601" y="389450"/>
                    <a:pt x="4824532" y="381380"/>
                    <a:pt x="4824532" y="371425"/>
                  </a:cubicBezTo>
                  <a:cubicBezTo>
                    <a:pt x="4824532" y="361471"/>
                    <a:pt x="4832601" y="353401"/>
                    <a:pt x="4842556" y="353401"/>
                  </a:cubicBezTo>
                  <a:close/>
                  <a:moveTo>
                    <a:pt x="4518117" y="353401"/>
                  </a:moveTo>
                  <a:cubicBezTo>
                    <a:pt x="4528072" y="353401"/>
                    <a:pt x="4536142" y="361471"/>
                    <a:pt x="4536142" y="371425"/>
                  </a:cubicBezTo>
                  <a:cubicBezTo>
                    <a:pt x="4536142" y="381380"/>
                    <a:pt x="4528072" y="389450"/>
                    <a:pt x="4518117" y="389450"/>
                  </a:cubicBezTo>
                  <a:cubicBezTo>
                    <a:pt x="4508162" y="389450"/>
                    <a:pt x="4500092" y="381380"/>
                    <a:pt x="4500092" y="371425"/>
                  </a:cubicBezTo>
                  <a:cubicBezTo>
                    <a:pt x="4500092" y="361471"/>
                    <a:pt x="4508162" y="353401"/>
                    <a:pt x="4518117" y="353401"/>
                  </a:cubicBezTo>
                  <a:close/>
                  <a:moveTo>
                    <a:pt x="4403962" y="353401"/>
                  </a:moveTo>
                  <a:cubicBezTo>
                    <a:pt x="4413917" y="353401"/>
                    <a:pt x="4421987" y="361471"/>
                    <a:pt x="4421987" y="371425"/>
                  </a:cubicBezTo>
                  <a:cubicBezTo>
                    <a:pt x="4421987" y="381380"/>
                    <a:pt x="4413917" y="389450"/>
                    <a:pt x="4403962" y="389450"/>
                  </a:cubicBezTo>
                  <a:cubicBezTo>
                    <a:pt x="4394008" y="389450"/>
                    <a:pt x="4385938" y="381380"/>
                    <a:pt x="4385938" y="371425"/>
                  </a:cubicBezTo>
                  <a:cubicBezTo>
                    <a:pt x="4385938" y="361471"/>
                    <a:pt x="4394008" y="353401"/>
                    <a:pt x="4403962" y="353401"/>
                  </a:cubicBezTo>
                  <a:close/>
                  <a:moveTo>
                    <a:pt x="4151621" y="353401"/>
                  </a:moveTo>
                  <a:cubicBezTo>
                    <a:pt x="4161576" y="353401"/>
                    <a:pt x="4169646" y="361471"/>
                    <a:pt x="4169646" y="371425"/>
                  </a:cubicBezTo>
                  <a:cubicBezTo>
                    <a:pt x="4169646" y="381380"/>
                    <a:pt x="4161576" y="389450"/>
                    <a:pt x="4151621" y="389450"/>
                  </a:cubicBezTo>
                  <a:cubicBezTo>
                    <a:pt x="4141666" y="389450"/>
                    <a:pt x="4133597" y="381380"/>
                    <a:pt x="4133597" y="371425"/>
                  </a:cubicBezTo>
                  <a:cubicBezTo>
                    <a:pt x="4133597" y="361471"/>
                    <a:pt x="4141666" y="353401"/>
                    <a:pt x="4151621" y="353401"/>
                  </a:cubicBezTo>
                  <a:close/>
                  <a:moveTo>
                    <a:pt x="3911295" y="347392"/>
                  </a:moveTo>
                  <a:cubicBezTo>
                    <a:pt x="3921250" y="347392"/>
                    <a:pt x="3929320" y="355462"/>
                    <a:pt x="3929320" y="365417"/>
                  </a:cubicBezTo>
                  <a:cubicBezTo>
                    <a:pt x="3929320" y="375371"/>
                    <a:pt x="3921250" y="383441"/>
                    <a:pt x="3911295" y="383441"/>
                  </a:cubicBezTo>
                  <a:cubicBezTo>
                    <a:pt x="3901340" y="383441"/>
                    <a:pt x="3893271" y="375371"/>
                    <a:pt x="3893271" y="365417"/>
                  </a:cubicBezTo>
                  <a:cubicBezTo>
                    <a:pt x="3893271" y="355462"/>
                    <a:pt x="3901340" y="347392"/>
                    <a:pt x="3911295" y="347392"/>
                  </a:cubicBezTo>
                  <a:close/>
                  <a:moveTo>
                    <a:pt x="2078814" y="347392"/>
                  </a:moveTo>
                  <a:cubicBezTo>
                    <a:pt x="2088769" y="347392"/>
                    <a:pt x="2096839" y="355462"/>
                    <a:pt x="2096839" y="365417"/>
                  </a:cubicBezTo>
                  <a:cubicBezTo>
                    <a:pt x="2096839" y="375371"/>
                    <a:pt x="2088769" y="383441"/>
                    <a:pt x="2078814" y="383441"/>
                  </a:cubicBezTo>
                  <a:cubicBezTo>
                    <a:pt x="2068860" y="383441"/>
                    <a:pt x="2060790" y="375371"/>
                    <a:pt x="2060790" y="365417"/>
                  </a:cubicBezTo>
                  <a:cubicBezTo>
                    <a:pt x="2060790" y="355462"/>
                    <a:pt x="2068860" y="347392"/>
                    <a:pt x="2078814" y="347392"/>
                  </a:cubicBezTo>
                  <a:close/>
                  <a:moveTo>
                    <a:pt x="1345823" y="347392"/>
                  </a:moveTo>
                  <a:cubicBezTo>
                    <a:pt x="1355777" y="347392"/>
                    <a:pt x="1363847" y="355462"/>
                    <a:pt x="1363847" y="365417"/>
                  </a:cubicBezTo>
                  <a:cubicBezTo>
                    <a:pt x="1363847" y="375371"/>
                    <a:pt x="1355777" y="383441"/>
                    <a:pt x="1345823" y="383441"/>
                  </a:cubicBezTo>
                  <a:cubicBezTo>
                    <a:pt x="1335868" y="383441"/>
                    <a:pt x="1327798" y="375371"/>
                    <a:pt x="1327798" y="365417"/>
                  </a:cubicBezTo>
                  <a:cubicBezTo>
                    <a:pt x="1327798" y="355462"/>
                    <a:pt x="1335868" y="347392"/>
                    <a:pt x="1345823" y="347392"/>
                  </a:cubicBezTo>
                  <a:close/>
                  <a:moveTo>
                    <a:pt x="1556107" y="341384"/>
                  </a:moveTo>
                  <a:cubicBezTo>
                    <a:pt x="1566061" y="341384"/>
                    <a:pt x="1574131" y="349453"/>
                    <a:pt x="1574131" y="359408"/>
                  </a:cubicBezTo>
                  <a:cubicBezTo>
                    <a:pt x="1574131" y="369363"/>
                    <a:pt x="1566061" y="377433"/>
                    <a:pt x="1556107" y="377433"/>
                  </a:cubicBezTo>
                  <a:cubicBezTo>
                    <a:pt x="1546152" y="377433"/>
                    <a:pt x="1538082" y="369363"/>
                    <a:pt x="1538082" y="359408"/>
                  </a:cubicBezTo>
                  <a:cubicBezTo>
                    <a:pt x="1538082" y="349453"/>
                    <a:pt x="1546152" y="341384"/>
                    <a:pt x="1556107" y="341384"/>
                  </a:cubicBezTo>
                  <a:close/>
                  <a:moveTo>
                    <a:pt x="306414" y="341384"/>
                  </a:moveTo>
                  <a:cubicBezTo>
                    <a:pt x="316369" y="341384"/>
                    <a:pt x="324439" y="349453"/>
                    <a:pt x="324439" y="359408"/>
                  </a:cubicBezTo>
                  <a:cubicBezTo>
                    <a:pt x="324439" y="369363"/>
                    <a:pt x="316369" y="377433"/>
                    <a:pt x="306414" y="377433"/>
                  </a:cubicBezTo>
                  <a:cubicBezTo>
                    <a:pt x="296460" y="377433"/>
                    <a:pt x="288390" y="369363"/>
                    <a:pt x="288390" y="359408"/>
                  </a:cubicBezTo>
                  <a:cubicBezTo>
                    <a:pt x="288390" y="349453"/>
                    <a:pt x="296460" y="341384"/>
                    <a:pt x="306414" y="341384"/>
                  </a:cubicBezTo>
                  <a:close/>
                  <a:moveTo>
                    <a:pt x="6206403" y="335376"/>
                  </a:moveTo>
                  <a:cubicBezTo>
                    <a:pt x="6216358" y="335376"/>
                    <a:pt x="6224428" y="343446"/>
                    <a:pt x="6224428" y="353400"/>
                  </a:cubicBezTo>
                  <a:cubicBezTo>
                    <a:pt x="6224428" y="363355"/>
                    <a:pt x="6216358" y="371425"/>
                    <a:pt x="6206403" y="371425"/>
                  </a:cubicBezTo>
                  <a:cubicBezTo>
                    <a:pt x="6196449" y="371425"/>
                    <a:pt x="6188379" y="363355"/>
                    <a:pt x="6188379" y="353400"/>
                  </a:cubicBezTo>
                  <a:cubicBezTo>
                    <a:pt x="6188379" y="343446"/>
                    <a:pt x="6196449" y="335376"/>
                    <a:pt x="6206403" y="335376"/>
                  </a:cubicBezTo>
                  <a:close/>
                  <a:moveTo>
                    <a:pt x="1670261" y="335376"/>
                  </a:moveTo>
                  <a:cubicBezTo>
                    <a:pt x="1680216" y="335376"/>
                    <a:pt x="1688286" y="343446"/>
                    <a:pt x="1688286" y="353400"/>
                  </a:cubicBezTo>
                  <a:cubicBezTo>
                    <a:pt x="1688286" y="363355"/>
                    <a:pt x="1680216" y="371425"/>
                    <a:pt x="1670261" y="371425"/>
                  </a:cubicBezTo>
                  <a:cubicBezTo>
                    <a:pt x="1660307" y="371425"/>
                    <a:pt x="1652237" y="363355"/>
                    <a:pt x="1652237" y="353400"/>
                  </a:cubicBezTo>
                  <a:cubicBezTo>
                    <a:pt x="1652237" y="343446"/>
                    <a:pt x="1660307" y="335376"/>
                    <a:pt x="1670261" y="335376"/>
                  </a:cubicBezTo>
                  <a:close/>
                  <a:moveTo>
                    <a:pt x="5767809" y="329368"/>
                  </a:moveTo>
                  <a:cubicBezTo>
                    <a:pt x="5777764" y="329368"/>
                    <a:pt x="5785834" y="337438"/>
                    <a:pt x="5785834" y="347392"/>
                  </a:cubicBezTo>
                  <a:cubicBezTo>
                    <a:pt x="5785834" y="357347"/>
                    <a:pt x="5777764" y="365417"/>
                    <a:pt x="5767809" y="365417"/>
                  </a:cubicBezTo>
                  <a:cubicBezTo>
                    <a:pt x="5757854" y="365417"/>
                    <a:pt x="5749785" y="357347"/>
                    <a:pt x="5749785" y="347392"/>
                  </a:cubicBezTo>
                  <a:cubicBezTo>
                    <a:pt x="5749785" y="337438"/>
                    <a:pt x="5757854" y="329368"/>
                    <a:pt x="5767809" y="329368"/>
                  </a:cubicBezTo>
                  <a:close/>
                  <a:moveTo>
                    <a:pt x="3797141" y="329368"/>
                  </a:moveTo>
                  <a:cubicBezTo>
                    <a:pt x="3807096" y="329368"/>
                    <a:pt x="3815166" y="337438"/>
                    <a:pt x="3815166" y="347392"/>
                  </a:cubicBezTo>
                  <a:cubicBezTo>
                    <a:pt x="3815166" y="357347"/>
                    <a:pt x="3807096" y="365417"/>
                    <a:pt x="3797141" y="365417"/>
                  </a:cubicBezTo>
                  <a:cubicBezTo>
                    <a:pt x="3787186" y="365417"/>
                    <a:pt x="3779116" y="357347"/>
                    <a:pt x="3779116" y="347392"/>
                  </a:cubicBezTo>
                  <a:cubicBezTo>
                    <a:pt x="3779116" y="337438"/>
                    <a:pt x="3787186" y="329368"/>
                    <a:pt x="3797141" y="329368"/>
                  </a:cubicBezTo>
                  <a:close/>
                  <a:moveTo>
                    <a:pt x="2673619" y="329368"/>
                  </a:moveTo>
                  <a:cubicBezTo>
                    <a:pt x="2683574" y="329368"/>
                    <a:pt x="2691644" y="337438"/>
                    <a:pt x="2691644" y="347392"/>
                  </a:cubicBezTo>
                  <a:cubicBezTo>
                    <a:pt x="2691644" y="357347"/>
                    <a:pt x="2683574" y="365417"/>
                    <a:pt x="2673619" y="365417"/>
                  </a:cubicBezTo>
                  <a:cubicBezTo>
                    <a:pt x="2663664" y="365417"/>
                    <a:pt x="2655595" y="357347"/>
                    <a:pt x="2655595" y="347392"/>
                  </a:cubicBezTo>
                  <a:cubicBezTo>
                    <a:pt x="2655595" y="337438"/>
                    <a:pt x="2663664" y="329368"/>
                    <a:pt x="2673619" y="329368"/>
                  </a:cubicBezTo>
                  <a:close/>
                  <a:moveTo>
                    <a:pt x="1898570" y="329368"/>
                  </a:moveTo>
                  <a:cubicBezTo>
                    <a:pt x="1908525" y="329368"/>
                    <a:pt x="1916595" y="337438"/>
                    <a:pt x="1916595" y="347392"/>
                  </a:cubicBezTo>
                  <a:cubicBezTo>
                    <a:pt x="1916595" y="357347"/>
                    <a:pt x="1908525" y="365417"/>
                    <a:pt x="1898570" y="365417"/>
                  </a:cubicBezTo>
                  <a:cubicBezTo>
                    <a:pt x="1888616" y="365417"/>
                    <a:pt x="1880546" y="357347"/>
                    <a:pt x="1880546" y="347392"/>
                  </a:cubicBezTo>
                  <a:cubicBezTo>
                    <a:pt x="1880546" y="337438"/>
                    <a:pt x="1888616" y="329368"/>
                    <a:pt x="1898570" y="329368"/>
                  </a:cubicBezTo>
                  <a:close/>
                  <a:moveTo>
                    <a:pt x="66089" y="323360"/>
                  </a:moveTo>
                  <a:cubicBezTo>
                    <a:pt x="76044" y="323360"/>
                    <a:pt x="84114" y="331430"/>
                    <a:pt x="84114" y="341384"/>
                  </a:cubicBezTo>
                  <a:cubicBezTo>
                    <a:pt x="84114" y="351339"/>
                    <a:pt x="76044" y="359409"/>
                    <a:pt x="66089" y="359409"/>
                  </a:cubicBezTo>
                  <a:cubicBezTo>
                    <a:pt x="56135" y="359409"/>
                    <a:pt x="48065" y="351339"/>
                    <a:pt x="48065" y="341384"/>
                  </a:cubicBezTo>
                  <a:cubicBezTo>
                    <a:pt x="48065" y="331430"/>
                    <a:pt x="56135" y="323360"/>
                    <a:pt x="66089" y="323360"/>
                  </a:cubicBezTo>
                  <a:close/>
                  <a:moveTo>
                    <a:pt x="5647646" y="317352"/>
                  </a:moveTo>
                  <a:cubicBezTo>
                    <a:pt x="5657601" y="317352"/>
                    <a:pt x="5665671" y="325422"/>
                    <a:pt x="5665671" y="335377"/>
                  </a:cubicBezTo>
                  <a:cubicBezTo>
                    <a:pt x="5665671" y="345331"/>
                    <a:pt x="5657601" y="353401"/>
                    <a:pt x="5647646" y="353401"/>
                  </a:cubicBezTo>
                  <a:cubicBezTo>
                    <a:pt x="5637691" y="353401"/>
                    <a:pt x="5629622" y="345331"/>
                    <a:pt x="5629622" y="335377"/>
                  </a:cubicBezTo>
                  <a:cubicBezTo>
                    <a:pt x="5629622" y="325422"/>
                    <a:pt x="5637691" y="317352"/>
                    <a:pt x="5647646" y="317352"/>
                  </a:cubicBezTo>
                  <a:close/>
                  <a:moveTo>
                    <a:pt x="3064148" y="311344"/>
                  </a:moveTo>
                  <a:cubicBezTo>
                    <a:pt x="3074103" y="311344"/>
                    <a:pt x="3082173" y="319413"/>
                    <a:pt x="3082173" y="329368"/>
                  </a:cubicBezTo>
                  <a:cubicBezTo>
                    <a:pt x="3082173" y="339323"/>
                    <a:pt x="3074103" y="347393"/>
                    <a:pt x="3064148" y="347393"/>
                  </a:cubicBezTo>
                  <a:cubicBezTo>
                    <a:pt x="3054193" y="347393"/>
                    <a:pt x="3046124" y="339323"/>
                    <a:pt x="3046124" y="329368"/>
                  </a:cubicBezTo>
                  <a:cubicBezTo>
                    <a:pt x="3046124" y="319413"/>
                    <a:pt x="3054193" y="311344"/>
                    <a:pt x="3064148" y="311344"/>
                  </a:cubicBezTo>
                  <a:close/>
                  <a:moveTo>
                    <a:pt x="2553457" y="311344"/>
                  </a:moveTo>
                  <a:cubicBezTo>
                    <a:pt x="2563412" y="311344"/>
                    <a:pt x="2571482" y="319413"/>
                    <a:pt x="2571482" y="329368"/>
                  </a:cubicBezTo>
                  <a:cubicBezTo>
                    <a:pt x="2571482" y="339323"/>
                    <a:pt x="2563412" y="347393"/>
                    <a:pt x="2553457" y="347393"/>
                  </a:cubicBezTo>
                  <a:cubicBezTo>
                    <a:pt x="2543502" y="347393"/>
                    <a:pt x="2535433" y="339323"/>
                    <a:pt x="2535433" y="329368"/>
                  </a:cubicBezTo>
                  <a:cubicBezTo>
                    <a:pt x="2535433" y="319413"/>
                    <a:pt x="2543502" y="311344"/>
                    <a:pt x="2553457" y="311344"/>
                  </a:cubicBezTo>
                  <a:close/>
                  <a:moveTo>
                    <a:pt x="6098257" y="305335"/>
                  </a:moveTo>
                  <a:cubicBezTo>
                    <a:pt x="6108212" y="305335"/>
                    <a:pt x="6116282" y="313405"/>
                    <a:pt x="6116282" y="323359"/>
                  </a:cubicBezTo>
                  <a:cubicBezTo>
                    <a:pt x="6116282" y="333314"/>
                    <a:pt x="6108212" y="341384"/>
                    <a:pt x="6098257" y="341384"/>
                  </a:cubicBezTo>
                  <a:cubicBezTo>
                    <a:pt x="6088302" y="341384"/>
                    <a:pt x="6080233" y="333314"/>
                    <a:pt x="6080233" y="323359"/>
                  </a:cubicBezTo>
                  <a:cubicBezTo>
                    <a:pt x="6080233" y="313405"/>
                    <a:pt x="6088302" y="305335"/>
                    <a:pt x="6098257" y="305335"/>
                  </a:cubicBezTo>
                  <a:close/>
                  <a:moveTo>
                    <a:pt x="1231667" y="305335"/>
                  </a:moveTo>
                  <a:cubicBezTo>
                    <a:pt x="1241622" y="305335"/>
                    <a:pt x="1249692" y="313405"/>
                    <a:pt x="1249692" y="323359"/>
                  </a:cubicBezTo>
                  <a:cubicBezTo>
                    <a:pt x="1249692" y="333314"/>
                    <a:pt x="1241622" y="341384"/>
                    <a:pt x="1231667" y="341384"/>
                  </a:cubicBezTo>
                  <a:cubicBezTo>
                    <a:pt x="1221713" y="341384"/>
                    <a:pt x="1213643" y="333314"/>
                    <a:pt x="1213643" y="323359"/>
                  </a:cubicBezTo>
                  <a:cubicBezTo>
                    <a:pt x="1213643" y="313405"/>
                    <a:pt x="1221713" y="305335"/>
                    <a:pt x="1231667" y="305335"/>
                  </a:cubicBezTo>
                  <a:close/>
                  <a:moveTo>
                    <a:pt x="174235" y="305335"/>
                  </a:moveTo>
                  <a:cubicBezTo>
                    <a:pt x="184190" y="305335"/>
                    <a:pt x="192260" y="313405"/>
                    <a:pt x="192260" y="323359"/>
                  </a:cubicBezTo>
                  <a:cubicBezTo>
                    <a:pt x="192260" y="333314"/>
                    <a:pt x="184190" y="341384"/>
                    <a:pt x="174235" y="341384"/>
                  </a:cubicBezTo>
                  <a:cubicBezTo>
                    <a:pt x="164281" y="341384"/>
                    <a:pt x="156211" y="333314"/>
                    <a:pt x="156211" y="323359"/>
                  </a:cubicBezTo>
                  <a:cubicBezTo>
                    <a:pt x="156211" y="313405"/>
                    <a:pt x="164281" y="305335"/>
                    <a:pt x="174235" y="305335"/>
                  </a:cubicBezTo>
                  <a:close/>
                  <a:moveTo>
                    <a:pt x="3520767" y="299327"/>
                  </a:moveTo>
                  <a:cubicBezTo>
                    <a:pt x="3530722" y="299327"/>
                    <a:pt x="3538792" y="307397"/>
                    <a:pt x="3538792" y="317351"/>
                  </a:cubicBezTo>
                  <a:cubicBezTo>
                    <a:pt x="3538792" y="327306"/>
                    <a:pt x="3530722" y="335376"/>
                    <a:pt x="3520767" y="335376"/>
                  </a:cubicBezTo>
                  <a:cubicBezTo>
                    <a:pt x="3510812" y="335376"/>
                    <a:pt x="3502743" y="327306"/>
                    <a:pt x="3502743" y="317351"/>
                  </a:cubicBezTo>
                  <a:cubicBezTo>
                    <a:pt x="3502743" y="307397"/>
                    <a:pt x="3510812" y="299327"/>
                    <a:pt x="3520767" y="299327"/>
                  </a:cubicBezTo>
                  <a:close/>
                  <a:moveTo>
                    <a:pt x="5347240" y="293319"/>
                  </a:moveTo>
                  <a:cubicBezTo>
                    <a:pt x="5357195" y="293319"/>
                    <a:pt x="5365265" y="301389"/>
                    <a:pt x="5365265" y="311343"/>
                  </a:cubicBezTo>
                  <a:cubicBezTo>
                    <a:pt x="5365265" y="321298"/>
                    <a:pt x="5357195" y="329368"/>
                    <a:pt x="5347240" y="329368"/>
                  </a:cubicBezTo>
                  <a:cubicBezTo>
                    <a:pt x="5337285" y="329368"/>
                    <a:pt x="5329216" y="321298"/>
                    <a:pt x="5329216" y="311343"/>
                  </a:cubicBezTo>
                  <a:cubicBezTo>
                    <a:pt x="5329216" y="301389"/>
                    <a:pt x="5337285" y="293319"/>
                    <a:pt x="5347240" y="293319"/>
                  </a:cubicBezTo>
                  <a:close/>
                  <a:moveTo>
                    <a:pt x="2439302" y="293319"/>
                  </a:moveTo>
                  <a:cubicBezTo>
                    <a:pt x="2449257" y="293319"/>
                    <a:pt x="2457327" y="301389"/>
                    <a:pt x="2457327" y="311343"/>
                  </a:cubicBezTo>
                  <a:cubicBezTo>
                    <a:pt x="2457327" y="321298"/>
                    <a:pt x="2449257" y="329368"/>
                    <a:pt x="2439302" y="329368"/>
                  </a:cubicBezTo>
                  <a:cubicBezTo>
                    <a:pt x="2429347" y="329368"/>
                    <a:pt x="2421278" y="321298"/>
                    <a:pt x="2421278" y="311343"/>
                  </a:cubicBezTo>
                  <a:cubicBezTo>
                    <a:pt x="2421278" y="301389"/>
                    <a:pt x="2429347" y="293319"/>
                    <a:pt x="2439302" y="293319"/>
                  </a:cubicBezTo>
                  <a:close/>
                  <a:moveTo>
                    <a:pt x="2301115" y="293319"/>
                  </a:moveTo>
                  <a:cubicBezTo>
                    <a:pt x="2311070" y="293319"/>
                    <a:pt x="2319140" y="301389"/>
                    <a:pt x="2319140" y="311343"/>
                  </a:cubicBezTo>
                  <a:cubicBezTo>
                    <a:pt x="2319140" y="321298"/>
                    <a:pt x="2311070" y="329368"/>
                    <a:pt x="2301115" y="329368"/>
                  </a:cubicBezTo>
                  <a:cubicBezTo>
                    <a:pt x="2291161" y="329368"/>
                    <a:pt x="2283091" y="321298"/>
                    <a:pt x="2283091" y="311343"/>
                  </a:cubicBezTo>
                  <a:cubicBezTo>
                    <a:pt x="2283091" y="301389"/>
                    <a:pt x="2291161" y="293319"/>
                    <a:pt x="2301115" y="293319"/>
                  </a:cubicBezTo>
                  <a:close/>
                  <a:moveTo>
                    <a:pt x="1447960" y="293319"/>
                  </a:moveTo>
                  <a:cubicBezTo>
                    <a:pt x="1457915" y="293319"/>
                    <a:pt x="1465985" y="301389"/>
                    <a:pt x="1465985" y="311343"/>
                  </a:cubicBezTo>
                  <a:cubicBezTo>
                    <a:pt x="1465985" y="321298"/>
                    <a:pt x="1457915" y="329368"/>
                    <a:pt x="1447960" y="329368"/>
                  </a:cubicBezTo>
                  <a:cubicBezTo>
                    <a:pt x="1438006" y="329368"/>
                    <a:pt x="1429936" y="321298"/>
                    <a:pt x="1429936" y="311343"/>
                  </a:cubicBezTo>
                  <a:cubicBezTo>
                    <a:pt x="1429936" y="301389"/>
                    <a:pt x="1438006" y="293319"/>
                    <a:pt x="1447960" y="293319"/>
                  </a:cubicBezTo>
                  <a:close/>
                  <a:moveTo>
                    <a:pt x="901219" y="293319"/>
                  </a:moveTo>
                  <a:cubicBezTo>
                    <a:pt x="911174" y="293319"/>
                    <a:pt x="919244" y="301389"/>
                    <a:pt x="919244" y="311343"/>
                  </a:cubicBezTo>
                  <a:cubicBezTo>
                    <a:pt x="919244" y="321298"/>
                    <a:pt x="911174" y="329368"/>
                    <a:pt x="901219" y="329368"/>
                  </a:cubicBezTo>
                  <a:cubicBezTo>
                    <a:pt x="891265" y="329368"/>
                    <a:pt x="883195" y="321298"/>
                    <a:pt x="883195" y="311343"/>
                  </a:cubicBezTo>
                  <a:cubicBezTo>
                    <a:pt x="883195" y="301389"/>
                    <a:pt x="891265" y="293319"/>
                    <a:pt x="901219" y="293319"/>
                  </a:cubicBezTo>
                  <a:close/>
                  <a:moveTo>
                    <a:pt x="552748" y="293319"/>
                  </a:moveTo>
                  <a:cubicBezTo>
                    <a:pt x="562703" y="293319"/>
                    <a:pt x="570773" y="301389"/>
                    <a:pt x="570773" y="311343"/>
                  </a:cubicBezTo>
                  <a:cubicBezTo>
                    <a:pt x="570773" y="321298"/>
                    <a:pt x="562703" y="329368"/>
                    <a:pt x="552748" y="329368"/>
                  </a:cubicBezTo>
                  <a:cubicBezTo>
                    <a:pt x="542794" y="329368"/>
                    <a:pt x="534724" y="321298"/>
                    <a:pt x="534724" y="311343"/>
                  </a:cubicBezTo>
                  <a:cubicBezTo>
                    <a:pt x="534724" y="301389"/>
                    <a:pt x="542794" y="293319"/>
                    <a:pt x="552748" y="293319"/>
                  </a:cubicBezTo>
                  <a:close/>
                  <a:moveTo>
                    <a:pt x="6326566" y="287311"/>
                  </a:moveTo>
                  <a:cubicBezTo>
                    <a:pt x="6336521" y="287311"/>
                    <a:pt x="6344591" y="295381"/>
                    <a:pt x="6344591" y="305336"/>
                  </a:cubicBezTo>
                  <a:cubicBezTo>
                    <a:pt x="6344591" y="315290"/>
                    <a:pt x="6336522" y="323360"/>
                    <a:pt x="6326566" y="323360"/>
                  </a:cubicBezTo>
                  <a:cubicBezTo>
                    <a:pt x="6316612" y="323360"/>
                    <a:pt x="6308542" y="315290"/>
                    <a:pt x="6308542" y="305336"/>
                  </a:cubicBezTo>
                  <a:cubicBezTo>
                    <a:pt x="6308542" y="295381"/>
                    <a:pt x="6316611" y="287311"/>
                    <a:pt x="6326566" y="287311"/>
                  </a:cubicBezTo>
                  <a:close/>
                  <a:moveTo>
                    <a:pt x="5503451" y="287311"/>
                  </a:moveTo>
                  <a:cubicBezTo>
                    <a:pt x="5513406" y="287311"/>
                    <a:pt x="5521476" y="295381"/>
                    <a:pt x="5521476" y="305336"/>
                  </a:cubicBezTo>
                  <a:cubicBezTo>
                    <a:pt x="5521476" y="315290"/>
                    <a:pt x="5513406" y="323360"/>
                    <a:pt x="5503451" y="323360"/>
                  </a:cubicBezTo>
                  <a:cubicBezTo>
                    <a:pt x="5493496" y="323360"/>
                    <a:pt x="5485427" y="315290"/>
                    <a:pt x="5485427" y="305336"/>
                  </a:cubicBezTo>
                  <a:cubicBezTo>
                    <a:pt x="5485427" y="295381"/>
                    <a:pt x="5493496" y="287311"/>
                    <a:pt x="5503451" y="287311"/>
                  </a:cubicBezTo>
                  <a:close/>
                  <a:moveTo>
                    <a:pt x="1808448" y="287311"/>
                  </a:moveTo>
                  <a:cubicBezTo>
                    <a:pt x="1818403" y="287311"/>
                    <a:pt x="1826473" y="295381"/>
                    <a:pt x="1826473" y="305336"/>
                  </a:cubicBezTo>
                  <a:cubicBezTo>
                    <a:pt x="1826473" y="315290"/>
                    <a:pt x="1818403" y="323360"/>
                    <a:pt x="1808448" y="323360"/>
                  </a:cubicBezTo>
                  <a:cubicBezTo>
                    <a:pt x="1798494" y="323360"/>
                    <a:pt x="1790424" y="315290"/>
                    <a:pt x="1790424" y="305336"/>
                  </a:cubicBezTo>
                  <a:cubicBezTo>
                    <a:pt x="1790424" y="295381"/>
                    <a:pt x="1798494" y="287311"/>
                    <a:pt x="1808448" y="287311"/>
                  </a:cubicBezTo>
                  <a:close/>
                  <a:moveTo>
                    <a:pt x="672910" y="287311"/>
                  </a:moveTo>
                  <a:cubicBezTo>
                    <a:pt x="682865" y="287311"/>
                    <a:pt x="690935" y="295381"/>
                    <a:pt x="690935" y="305336"/>
                  </a:cubicBezTo>
                  <a:cubicBezTo>
                    <a:pt x="690935" y="315290"/>
                    <a:pt x="682865" y="323360"/>
                    <a:pt x="672910" y="323360"/>
                  </a:cubicBezTo>
                  <a:cubicBezTo>
                    <a:pt x="662956" y="323360"/>
                    <a:pt x="654886" y="315290"/>
                    <a:pt x="654886" y="305336"/>
                  </a:cubicBezTo>
                  <a:cubicBezTo>
                    <a:pt x="654886" y="295381"/>
                    <a:pt x="662956" y="287311"/>
                    <a:pt x="672910" y="287311"/>
                  </a:cubicBezTo>
                  <a:close/>
                  <a:moveTo>
                    <a:pt x="4710377" y="275295"/>
                  </a:moveTo>
                  <a:cubicBezTo>
                    <a:pt x="4720332" y="275295"/>
                    <a:pt x="4728402" y="283365"/>
                    <a:pt x="4728402" y="293319"/>
                  </a:cubicBezTo>
                  <a:cubicBezTo>
                    <a:pt x="4728402" y="303274"/>
                    <a:pt x="4720332" y="311344"/>
                    <a:pt x="4710377" y="311344"/>
                  </a:cubicBezTo>
                  <a:cubicBezTo>
                    <a:pt x="4700423" y="311344"/>
                    <a:pt x="4692353" y="303274"/>
                    <a:pt x="4692353" y="293319"/>
                  </a:cubicBezTo>
                  <a:cubicBezTo>
                    <a:pt x="4692353" y="283365"/>
                    <a:pt x="4700423" y="275295"/>
                    <a:pt x="4710377" y="275295"/>
                  </a:cubicBezTo>
                  <a:close/>
                  <a:moveTo>
                    <a:pt x="4962719" y="269287"/>
                  </a:moveTo>
                  <a:cubicBezTo>
                    <a:pt x="4972674" y="269287"/>
                    <a:pt x="4980744" y="277357"/>
                    <a:pt x="4980744" y="287311"/>
                  </a:cubicBezTo>
                  <a:cubicBezTo>
                    <a:pt x="4980744" y="297266"/>
                    <a:pt x="4972674" y="305336"/>
                    <a:pt x="4962719" y="305336"/>
                  </a:cubicBezTo>
                  <a:cubicBezTo>
                    <a:pt x="4952764" y="305336"/>
                    <a:pt x="4944695" y="297266"/>
                    <a:pt x="4944695" y="287311"/>
                  </a:cubicBezTo>
                  <a:cubicBezTo>
                    <a:pt x="4944695" y="277357"/>
                    <a:pt x="4952764" y="269287"/>
                    <a:pt x="4962719" y="269287"/>
                  </a:cubicBezTo>
                  <a:close/>
                  <a:moveTo>
                    <a:pt x="3652945" y="269287"/>
                  </a:moveTo>
                  <a:cubicBezTo>
                    <a:pt x="3662900" y="269287"/>
                    <a:pt x="3670970" y="277357"/>
                    <a:pt x="3670970" y="287311"/>
                  </a:cubicBezTo>
                  <a:cubicBezTo>
                    <a:pt x="3670970" y="297266"/>
                    <a:pt x="3662900" y="305336"/>
                    <a:pt x="3652945" y="305336"/>
                  </a:cubicBezTo>
                  <a:cubicBezTo>
                    <a:pt x="3642991" y="305336"/>
                    <a:pt x="3634921" y="297266"/>
                    <a:pt x="3634921" y="287311"/>
                  </a:cubicBezTo>
                  <a:cubicBezTo>
                    <a:pt x="3634921" y="277357"/>
                    <a:pt x="3642991" y="269287"/>
                    <a:pt x="3652945" y="269287"/>
                  </a:cubicBezTo>
                  <a:close/>
                  <a:moveTo>
                    <a:pt x="1123520" y="269287"/>
                  </a:moveTo>
                  <a:cubicBezTo>
                    <a:pt x="1133475" y="269287"/>
                    <a:pt x="1141545" y="277357"/>
                    <a:pt x="1141545" y="287311"/>
                  </a:cubicBezTo>
                  <a:cubicBezTo>
                    <a:pt x="1141545" y="297266"/>
                    <a:pt x="1133475" y="305336"/>
                    <a:pt x="1123520" y="305336"/>
                  </a:cubicBezTo>
                  <a:cubicBezTo>
                    <a:pt x="1113566" y="305336"/>
                    <a:pt x="1105496" y="297266"/>
                    <a:pt x="1105496" y="287311"/>
                  </a:cubicBezTo>
                  <a:cubicBezTo>
                    <a:pt x="1105496" y="277357"/>
                    <a:pt x="1113566" y="269287"/>
                    <a:pt x="1123520" y="269287"/>
                  </a:cubicBezTo>
                  <a:close/>
                  <a:moveTo>
                    <a:pt x="5112922" y="263279"/>
                  </a:moveTo>
                  <a:cubicBezTo>
                    <a:pt x="5122877" y="263279"/>
                    <a:pt x="5130947" y="271349"/>
                    <a:pt x="5130947" y="281303"/>
                  </a:cubicBezTo>
                  <a:cubicBezTo>
                    <a:pt x="5130947" y="291258"/>
                    <a:pt x="5122877" y="299328"/>
                    <a:pt x="5112922" y="299328"/>
                  </a:cubicBezTo>
                  <a:cubicBezTo>
                    <a:pt x="5102967" y="299328"/>
                    <a:pt x="5094898" y="291258"/>
                    <a:pt x="5094898" y="281303"/>
                  </a:cubicBezTo>
                  <a:cubicBezTo>
                    <a:pt x="5094898" y="271349"/>
                    <a:pt x="5102967" y="263279"/>
                    <a:pt x="5112922" y="263279"/>
                  </a:cubicBezTo>
                  <a:close/>
                  <a:moveTo>
                    <a:pt x="4217710" y="263279"/>
                  </a:moveTo>
                  <a:cubicBezTo>
                    <a:pt x="4227665" y="263279"/>
                    <a:pt x="4235735" y="271349"/>
                    <a:pt x="4235735" y="281303"/>
                  </a:cubicBezTo>
                  <a:cubicBezTo>
                    <a:pt x="4235735" y="291258"/>
                    <a:pt x="4227665" y="299328"/>
                    <a:pt x="4217710" y="299328"/>
                  </a:cubicBezTo>
                  <a:cubicBezTo>
                    <a:pt x="4207755" y="299328"/>
                    <a:pt x="4199685" y="291258"/>
                    <a:pt x="4199685" y="281303"/>
                  </a:cubicBezTo>
                  <a:cubicBezTo>
                    <a:pt x="4199685" y="271349"/>
                    <a:pt x="4207755" y="263279"/>
                    <a:pt x="4217710" y="263279"/>
                  </a:cubicBezTo>
                  <a:close/>
                  <a:moveTo>
                    <a:pt x="3190319" y="263279"/>
                  </a:moveTo>
                  <a:cubicBezTo>
                    <a:pt x="3200274" y="263279"/>
                    <a:pt x="3208344" y="271349"/>
                    <a:pt x="3208344" y="281303"/>
                  </a:cubicBezTo>
                  <a:cubicBezTo>
                    <a:pt x="3208344" y="291258"/>
                    <a:pt x="3200274" y="299328"/>
                    <a:pt x="3190319" y="299328"/>
                  </a:cubicBezTo>
                  <a:cubicBezTo>
                    <a:pt x="3180364" y="299328"/>
                    <a:pt x="3172295" y="291258"/>
                    <a:pt x="3172295" y="281303"/>
                  </a:cubicBezTo>
                  <a:cubicBezTo>
                    <a:pt x="3172295" y="271349"/>
                    <a:pt x="3180364" y="263279"/>
                    <a:pt x="3190319" y="263279"/>
                  </a:cubicBezTo>
                  <a:close/>
                  <a:moveTo>
                    <a:pt x="5996118" y="257270"/>
                  </a:moveTo>
                  <a:cubicBezTo>
                    <a:pt x="6006073" y="257270"/>
                    <a:pt x="6014143" y="265340"/>
                    <a:pt x="6014143" y="275295"/>
                  </a:cubicBezTo>
                  <a:cubicBezTo>
                    <a:pt x="6014143" y="285249"/>
                    <a:pt x="6006073" y="293319"/>
                    <a:pt x="5996118" y="293319"/>
                  </a:cubicBezTo>
                  <a:cubicBezTo>
                    <a:pt x="5986164" y="293319"/>
                    <a:pt x="5978094" y="285249"/>
                    <a:pt x="5978094" y="275295"/>
                  </a:cubicBezTo>
                  <a:cubicBezTo>
                    <a:pt x="5978094" y="265340"/>
                    <a:pt x="5986164" y="257270"/>
                    <a:pt x="5996118" y="257270"/>
                  </a:cubicBezTo>
                  <a:close/>
                  <a:moveTo>
                    <a:pt x="5233085" y="257270"/>
                  </a:moveTo>
                  <a:cubicBezTo>
                    <a:pt x="5243040" y="257270"/>
                    <a:pt x="5251110" y="265340"/>
                    <a:pt x="5251110" y="275295"/>
                  </a:cubicBezTo>
                  <a:cubicBezTo>
                    <a:pt x="5251110" y="285249"/>
                    <a:pt x="5243040" y="293319"/>
                    <a:pt x="5233085" y="293319"/>
                  </a:cubicBezTo>
                  <a:cubicBezTo>
                    <a:pt x="5223130" y="293319"/>
                    <a:pt x="5215061" y="285249"/>
                    <a:pt x="5215061" y="275295"/>
                  </a:cubicBezTo>
                  <a:cubicBezTo>
                    <a:pt x="5215061" y="265340"/>
                    <a:pt x="5223130" y="257270"/>
                    <a:pt x="5233085" y="257270"/>
                  </a:cubicBezTo>
                  <a:close/>
                  <a:moveTo>
                    <a:pt x="4584206" y="257270"/>
                  </a:moveTo>
                  <a:cubicBezTo>
                    <a:pt x="4594161" y="257270"/>
                    <a:pt x="4602231" y="265340"/>
                    <a:pt x="4602231" y="275295"/>
                  </a:cubicBezTo>
                  <a:cubicBezTo>
                    <a:pt x="4602231" y="285249"/>
                    <a:pt x="4594161" y="293319"/>
                    <a:pt x="4584206" y="293319"/>
                  </a:cubicBezTo>
                  <a:cubicBezTo>
                    <a:pt x="4574252" y="293319"/>
                    <a:pt x="4566182" y="285249"/>
                    <a:pt x="4566182" y="275295"/>
                  </a:cubicBezTo>
                  <a:cubicBezTo>
                    <a:pt x="4566182" y="265340"/>
                    <a:pt x="4574252" y="257270"/>
                    <a:pt x="4584206" y="257270"/>
                  </a:cubicBezTo>
                  <a:close/>
                  <a:moveTo>
                    <a:pt x="2156921" y="257270"/>
                  </a:moveTo>
                  <a:cubicBezTo>
                    <a:pt x="2166875" y="257270"/>
                    <a:pt x="2174945" y="265340"/>
                    <a:pt x="2174945" y="275295"/>
                  </a:cubicBezTo>
                  <a:cubicBezTo>
                    <a:pt x="2174945" y="285249"/>
                    <a:pt x="2166875" y="293319"/>
                    <a:pt x="2156921" y="293319"/>
                  </a:cubicBezTo>
                  <a:cubicBezTo>
                    <a:pt x="2146966" y="293319"/>
                    <a:pt x="2138896" y="285249"/>
                    <a:pt x="2138896" y="275295"/>
                  </a:cubicBezTo>
                  <a:cubicBezTo>
                    <a:pt x="2138896" y="265340"/>
                    <a:pt x="2146966" y="257270"/>
                    <a:pt x="2156921" y="257270"/>
                  </a:cubicBezTo>
                  <a:close/>
                  <a:moveTo>
                    <a:pt x="781057" y="257270"/>
                  </a:moveTo>
                  <a:cubicBezTo>
                    <a:pt x="791012" y="257270"/>
                    <a:pt x="799082" y="265340"/>
                    <a:pt x="799082" y="275295"/>
                  </a:cubicBezTo>
                  <a:cubicBezTo>
                    <a:pt x="799082" y="285249"/>
                    <a:pt x="791012" y="293319"/>
                    <a:pt x="781057" y="293319"/>
                  </a:cubicBezTo>
                  <a:cubicBezTo>
                    <a:pt x="771103" y="293319"/>
                    <a:pt x="763033" y="285249"/>
                    <a:pt x="763033" y="275295"/>
                  </a:cubicBezTo>
                  <a:cubicBezTo>
                    <a:pt x="763033" y="265340"/>
                    <a:pt x="771103" y="257270"/>
                    <a:pt x="781057" y="257270"/>
                  </a:cubicBezTo>
                  <a:close/>
                  <a:moveTo>
                    <a:pt x="420569" y="257270"/>
                  </a:moveTo>
                  <a:cubicBezTo>
                    <a:pt x="430524" y="257270"/>
                    <a:pt x="438594" y="265340"/>
                    <a:pt x="438594" y="275295"/>
                  </a:cubicBezTo>
                  <a:cubicBezTo>
                    <a:pt x="438594" y="285249"/>
                    <a:pt x="430524" y="293319"/>
                    <a:pt x="420569" y="293319"/>
                  </a:cubicBezTo>
                  <a:cubicBezTo>
                    <a:pt x="410615" y="293319"/>
                    <a:pt x="402545" y="285249"/>
                    <a:pt x="402545" y="275295"/>
                  </a:cubicBezTo>
                  <a:cubicBezTo>
                    <a:pt x="402545" y="265340"/>
                    <a:pt x="410615" y="257270"/>
                    <a:pt x="420569" y="257270"/>
                  </a:cubicBezTo>
                  <a:close/>
                  <a:moveTo>
                    <a:pt x="5845915" y="245254"/>
                  </a:moveTo>
                  <a:cubicBezTo>
                    <a:pt x="5855870" y="245254"/>
                    <a:pt x="5863940" y="253324"/>
                    <a:pt x="5863940" y="263278"/>
                  </a:cubicBezTo>
                  <a:cubicBezTo>
                    <a:pt x="5863940" y="273233"/>
                    <a:pt x="5855870" y="281303"/>
                    <a:pt x="5845915" y="281303"/>
                  </a:cubicBezTo>
                  <a:cubicBezTo>
                    <a:pt x="5835961" y="281303"/>
                    <a:pt x="5827891" y="273233"/>
                    <a:pt x="5827891" y="263278"/>
                  </a:cubicBezTo>
                  <a:cubicBezTo>
                    <a:pt x="5827891" y="253324"/>
                    <a:pt x="5835961" y="245254"/>
                    <a:pt x="5845915" y="245254"/>
                  </a:cubicBezTo>
                  <a:close/>
                  <a:moveTo>
                    <a:pt x="4013434" y="245254"/>
                  </a:moveTo>
                  <a:cubicBezTo>
                    <a:pt x="4023389" y="245254"/>
                    <a:pt x="4031459" y="253324"/>
                    <a:pt x="4031459" y="263278"/>
                  </a:cubicBezTo>
                  <a:cubicBezTo>
                    <a:pt x="4031459" y="273233"/>
                    <a:pt x="4023389" y="281303"/>
                    <a:pt x="4013434" y="281303"/>
                  </a:cubicBezTo>
                  <a:cubicBezTo>
                    <a:pt x="4003480" y="281303"/>
                    <a:pt x="3995410" y="273233"/>
                    <a:pt x="3995410" y="263278"/>
                  </a:cubicBezTo>
                  <a:cubicBezTo>
                    <a:pt x="3995410" y="253324"/>
                    <a:pt x="4003480" y="245254"/>
                    <a:pt x="4013434" y="245254"/>
                  </a:cubicBezTo>
                  <a:close/>
                  <a:moveTo>
                    <a:pt x="2841847" y="245254"/>
                  </a:moveTo>
                  <a:cubicBezTo>
                    <a:pt x="2851802" y="245254"/>
                    <a:pt x="2859872" y="253324"/>
                    <a:pt x="2859872" y="263278"/>
                  </a:cubicBezTo>
                  <a:cubicBezTo>
                    <a:pt x="2859872" y="273233"/>
                    <a:pt x="2851802" y="281303"/>
                    <a:pt x="2841847" y="281303"/>
                  </a:cubicBezTo>
                  <a:cubicBezTo>
                    <a:pt x="2831893" y="281303"/>
                    <a:pt x="2823823" y="273233"/>
                    <a:pt x="2823823" y="263278"/>
                  </a:cubicBezTo>
                  <a:cubicBezTo>
                    <a:pt x="2823823" y="253324"/>
                    <a:pt x="2831893" y="245254"/>
                    <a:pt x="2841847" y="245254"/>
                  </a:cubicBezTo>
                  <a:close/>
                  <a:moveTo>
                    <a:pt x="2006717" y="245254"/>
                  </a:moveTo>
                  <a:cubicBezTo>
                    <a:pt x="2016671" y="245254"/>
                    <a:pt x="2024741" y="253324"/>
                    <a:pt x="2024741" y="263278"/>
                  </a:cubicBezTo>
                  <a:cubicBezTo>
                    <a:pt x="2024741" y="273233"/>
                    <a:pt x="2016671" y="281303"/>
                    <a:pt x="2006717" y="281303"/>
                  </a:cubicBezTo>
                  <a:cubicBezTo>
                    <a:pt x="1996762" y="281303"/>
                    <a:pt x="1988692" y="273233"/>
                    <a:pt x="1988692" y="263278"/>
                  </a:cubicBezTo>
                  <a:cubicBezTo>
                    <a:pt x="1988692" y="253324"/>
                    <a:pt x="1996762" y="245254"/>
                    <a:pt x="2006717" y="245254"/>
                  </a:cubicBezTo>
                  <a:close/>
                  <a:moveTo>
                    <a:pt x="1009366" y="245254"/>
                  </a:moveTo>
                  <a:cubicBezTo>
                    <a:pt x="1019321" y="245254"/>
                    <a:pt x="1027391" y="253324"/>
                    <a:pt x="1027391" y="263278"/>
                  </a:cubicBezTo>
                  <a:cubicBezTo>
                    <a:pt x="1027391" y="273233"/>
                    <a:pt x="1019321" y="281303"/>
                    <a:pt x="1009366" y="281303"/>
                  </a:cubicBezTo>
                  <a:cubicBezTo>
                    <a:pt x="999412" y="281303"/>
                    <a:pt x="991342" y="273233"/>
                    <a:pt x="991342" y="263278"/>
                  </a:cubicBezTo>
                  <a:cubicBezTo>
                    <a:pt x="991342" y="253324"/>
                    <a:pt x="999412" y="245254"/>
                    <a:pt x="1009366" y="245254"/>
                  </a:cubicBezTo>
                  <a:close/>
                  <a:moveTo>
                    <a:pt x="4337873" y="239246"/>
                  </a:moveTo>
                  <a:cubicBezTo>
                    <a:pt x="4347828" y="239246"/>
                    <a:pt x="4355898" y="247316"/>
                    <a:pt x="4355898" y="257270"/>
                  </a:cubicBezTo>
                  <a:cubicBezTo>
                    <a:pt x="4355898" y="267225"/>
                    <a:pt x="4347828" y="275295"/>
                    <a:pt x="4337873" y="275295"/>
                  </a:cubicBezTo>
                  <a:cubicBezTo>
                    <a:pt x="4327918" y="275295"/>
                    <a:pt x="4319848" y="267225"/>
                    <a:pt x="4319848" y="257270"/>
                  </a:cubicBezTo>
                  <a:cubicBezTo>
                    <a:pt x="4319848" y="247316"/>
                    <a:pt x="4327918" y="239246"/>
                    <a:pt x="4337873" y="239246"/>
                  </a:cubicBezTo>
                  <a:close/>
                  <a:moveTo>
                    <a:pt x="3310482" y="239246"/>
                  </a:moveTo>
                  <a:cubicBezTo>
                    <a:pt x="3320437" y="239246"/>
                    <a:pt x="3328507" y="247316"/>
                    <a:pt x="3328507" y="257270"/>
                  </a:cubicBezTo>
                  <a:cubicBezTo>
                    <a:pt x="3328507" y="267225"/>
                    <a:pt x="3320437" y="275295"/>
                    <a:pt x="3310482" y="275295"/>
                  </a:cubicBezTo>
                  <a:cubicBezTo>
                    <a:pt x="3300527" y="275295"/>
                    <a:pt x="3292458" y="267225"/>
                    <a:pt x="3292458" y="257270"/>
                  </a:cubicBezTo>
                  <a:cubicBezTo>
                    <a:pt x="3292458" y="247316"/>
                    <a:pt x="3300527" y="239246"/>
                    <a:pt x="3310482" y="239246"/>
                  </a:cubicBezTo>
                  <a:close/>
                  <a:moveTo>
                    <a:pt x="3418628" y="233238"/>
                  </a:moveTo>
                  <a:cubicBezTo>
                    <a:pt x="3428583" y="233238"/>
                    <a:pt x="3436653" y="241308"/>
                    <a:pt x="3436653" y="251262"/>
                  </a:cubicBezTo>
                  <a:cubicBezTo>
                    <a:pt x="3436653" y="261217"/>
                    <a:pt x="3428583" y="269287"/>
                    <a:pt x="3418628" y="269287"/>
                  </a:cubicBezTo>
                  <a:cubicBezTo>
                    <a:pt x="3408674" y="269287"/>
                    <a:pt x="3400604" y="261217"/>
                    <a:pt x="3400604" y="251262"/>
                  </a:cubicBezTo>
                  <a:cubicBezTo>
                    <a:pt x="3400604" y="241308"/>
                    <a:pt x="3408674" y="233238"/>
                    <a:pt x="3418628" y="233238"/>
                  </a:cubicBezTo>
                  <a:close/>
                  <a:moveTo>
                    <a:pt x="4836548" y="227230"/>
                  </a:moveTo>
                  <a:cubicBezTo>
                    <a:pt x="4846503" y="227230"/>
                    <a:pt x="4854573" y="235300"/>
                    <a:pt x="4854573" y="245255"/>
                  </a:cubicBezTo>
                  <a:cubicBezTo>
                    <a:pt x="4854573" y="255209"/>
                    <a:pt x="4846503" y="263279"/>
                    <a:pt x="4836548" y="263279"/>
                  </a:cubicBezTo>
                  <a:cubicBezTo>
                    <a:pt x="4826593" y="263279"/>
                    <a:pt x="4818524" y="255209"/>
                    <a:pt x="4818524" y="245255"/>
                  </a:cubicBezTo>
                  <a:cubicBezTo>
                    <a:pt x="4818524" y="235300"/>
                    <a:pt x="4826593" y="227230"/>
                    <a:pt x="4836548" y="227230"/>
                  </a:cubicBezTo>
                  <a:close/>
                  <a:moveTo>
                    <a:pt x="2949994" y="227230"/>
                  </a:moveTo>
                  <a:cubicBezTo>
                    <a:pt x="2959949" y="227230"/>
                    <a:pt x="2968019" y="235300"/>
                    <a:pt x="2968019" y="245255"/>
                  </a:cubicBezTo>
                  <a:cubicBezTo>
                    <a:pt x="2968019" y="255209"/>
                    <a:pt x="2959949" y="263279"/>
                    <a:pt x="2949994" y="263279"/>
                  </a:cubicBezTo>
                  <a:cubicBezTo>
                    <a:pt x="2940039" y="263279"/>
                    <a:pt x="2931970" y="255209"/>
                    <a:pt x="2931970" y="245255"/>
                  </a:cubicBezTo>
                  <a:cubicBezTo>
                    <a:pt x="2931970" y="235300"/>
                    <a:pt x="2940039" y="227230"/>
                    <a:pt x="2949994" y="227230"/>
                  </a:cubicBezTo>
                  <a:close/>
                  <a:moveTo>
                    <a:pt x="2727693" y="227230"/>
                  </a:moveTo>
                  <a:cubicBezTo>
                    <a:pt x="2737648" y="227230"/>
                    <a:pt x="2745718" y="235300"/>
                    <a:pt x="2745718" y="245255"/>
                  </a:cubicBezTo>
                  <a:cubicBezTo>
                    <a:pt x="2745718" y="255209"/>
                    <a:pt x="2737648" y="263279"/>
                    <a:pt x="2727693" y="263279"/>
                  </a:cubicBezTo>
                  <a:cubicBezTo>
                    <a:pt x="2717739" y="263279"/>
                    <a:pt x="2709669" y="255209"/>
                    <a:pt x="2709669" y="245255"/>
                  </a:cubicBezTo>
                  <a:cubicBezTo>
                    <a:pt x="2709669" y="235300"/>
                    <a:pt x="2717739" y="227230"/>
                    <a:pt x="2727693" y="227230"/>
                  </a:cubicBezTo>
                  <a:close/>
                  <a:moveTo>
                    <a:pt x="270365" y="227230"/>
                  </a:moveTo>
                  <a:cubicBezTo>
                    <a:pt x="280320" y="227230"/>
                    <a:pt x="288390" y="235300"/>
                    <a:pt x="288390" y="245255"/>
                  </a:cubicBezTo>
                  <a:cubicBezTo>
                    <a:pt x="288390" y="255209"/>
                    <a:pt x="280320" y="263279"/>
                    <a:pt x="270365" y="263279"/>
                  </a:cubicBezTo>
                  <a:cubicBezTo>
                    <a:pt x="260411" y="263279"/>
                    <a:pt x="252341" y="255209"/>
                    <a:pt x="252341" y="245255"/>
                  </a:cubicBezTo>
                  <a:cubicBezTo>
                    <a:pt x="252341" y="235300"/>
                    <a:pt x="260411" y="227230"/>
                    <a:pt x="270365" y="227230"/>
                  </a:cubicBezTo>
                  <a:close/>
                  <a:moveTo>
                    <a:pt x="3893271" y="221222"/>
                  </a:moveTo>
                  <a:cubicBezTo>
                    <a:pt x="3903226" y="221222"/>
                    <a:pt x="3911296" y="229291"/>
                    <a:pt x="3911296" y="239246"/>
                  </a:cubicBezTo>
                  <a:cubicBezTo>
                    <a:pt x="3911296" y="249201"/>
                    <a:pt x="3903226" y="257271"/>
                    <a:pt x="3893271" y="257271"/>
                  </a:cubicBezTo>
                  <a:cubicBezTo>
                    <a:pt x="3883317" y="257271"/>
                    <a:pt x="3875247" y="249201"/>
                    <a:pt x="3875247" y="239246"/>
                  </a:cubicBezTo>
                  <a:cubicBezTo>
                    <a:pt x="3875247" y="229291"/>
                    <a:pt x="3883317" y="221222"/>
                    <a:pt x="3893271" y="221222"/>
                  </a:cubicBezTo>
                  <a:close/>
                  <a:moveTo>
                    <a:pt x="1682277" y="221222"/>
                  </a:moveTo>
                  <a:cubicBezTo>
                    <a:pt x="1692232" y="221222"/>
                    <a:pt x="1700302" y="229291"/>
                    <a:pt x="1700302" y="239246"/>
                  </a:cubicBezTo>
                  <a:cubicBezTo>
                    <a:pt x="1700302" y="249201"/>
                    <a:pt x="1692232" y="257271"/>
                    <a:pt x="1682277" y="257271"/>
                  </a:cubicBezTo>
                  <a:cubicBezTo>
                    <a:pt x="1672323" y="257271"/>
                    <a:pt x="1664253" y="249201"/>
                    <a:pt x="1664253" y="239246"/>
                  </a:cubicBezTo>
                  <a:cubicBezTo>
                    <a:pt x="1664253" y="229291"/>
                    <a:pt x="1672323" y="221222"/>
                    <a:pt x="1682277" y="221222"/>
                  </a:cubicBezTo>
                  <a:close/>
                  <a:moveTo>
                    <a:pt x="4458036" y="215213"/>
                  </a:moveTo>
                  <a:cubicBezTo>
                    <a:pt x="4467991" y="215213"/>
                    <a:pt x="4476061" y="223283"/>
                    <a:pt x="4476061" y="233237"/>
                  </a:cubicBezTo>
                  <a:cubicBezTo>
                    <a:pt x="4476061" y="243192"/>
                    <a:pt x="4467991" y="251262"/>
                    <a:pt x="4458036" y="251262"/>
                  </a:cubicBezTo>
                  <a:cubicBezTo>
                    <a:pt x="4448081" y="251262"/>
                    <a:pt x="4440011" y="243192"/>
                    <a:pt x="4440011" y="233237"/>
                  </a:cubicBezTo>
                  <a:cubicBezTo>
                    <a:pt x="4440011" y="223283"/>
                    <a:pt x="4448081" y="215213"/>
                    <a:pt x="4458036" y="215213"/>
                  </a:cubicBezTo>
                  <a:close/>
                  <a:moveTo>
                    <a:pt x="3767100" y="215213"/>
                  </a:moveTo>
                  <a:cubicBezTo>
                    <a:pt x="3777055" y="215213"/>
                    <a:pt x="3785125" y="223283"/>
                    <a:pt x="3785125" y="233237"/>
                  </a:cubicBezTo>
                  <a:cubicBezTo>
                    <a:pt x="3785125" y="243192"/>
                    <a:pt x="3777055" y="251262"/>
                    <a:pt x="3767100" y="251262"/>
                  </a:cubicBezTo>
                  <a:cubicBezTo>
                    <a:pt x="3757145" y="251262"/>
                    <a:pt x="3749075" y="243192"/>
                    <a:pt x="3749075" y="233237"/>
                  </a:cubicBezTo>
                  <a:cubicBezTo>
                    <a:pt x="3749075" y="223283"/>
                    <a:pt x="3757145" y="215213"/>
                    <a:pt x="3767100" y="215213"/>
                  </a:cubicBezTo>
                  <a:close/>
                  <a:moveTo>
                    <a:pt x="6224427" y="209205"/>
                  </a:moveTo>
                  <a:cubicBezTo>
                    <a:pt x="6234382" y="209205"/>
                    <a:pt x="6242452" y="217275"/>
                    <a:pt x="6242452" y="227229"/>
                  </a:cubicBezTo>
                  <a:cubicBezTo>
                    <a:pt x="6242452" y="237184"/>
                    <a:pt x="6234382" y="245254"/>
                    <a:pt x="6224427" y="245254"/>
                  </a:cubicBezTo>
                  <a:cubicBezTo>
                    <a:pt x="6214472" y="245254"/>
                    <a:pt x="6206403" y="237184"/>
                    <a:pt x="6206403" y="227229"/>
                  </a:cubicBezTo>
                  <a:cubicBezTo>
                    <a:pt x="6206403" y="217275"/>
                    <a:pt x="6214472" y="209205"/>
                    <a:pt x="6224427" y="209205"/>
                  </a:cubicBezTo>
                  <a:close/>
                  <a:moveTo>
                    <a:pt x="1315782" y="209205"/>
                  </a:moveTo>
                  <a:cubicBezTo>
                    <a:pt x="1325736" y="209205"/>
                    <a:pt x="1333806" y="217275"/>
                    <a:pt x="1333806" y="227229"/>
                  </a:cubicBezTo>
                  <a:cubicBezTo>
                    <a:pt x="1333806" y="237184"/>
                    <a:pt x="1325736" y="245254"/>
                    <a:pt x="1315782" y="245254"/>
                  </a:cubicBezTo>
                  <a:cubicBezTo>
                    <a:pt x="1305827" y="245254"/>
                    <a:pt x="1297757" y="237184"/>
                    <a:pt x="1297757" y="227229"/>
                  </a:cubicBezTo>
                  <a:cubicBezTo>
                    <a:pt x="1297757" y="217275"/>
                    <a:pt x="1305827" y="209205"/>
                    <a:pt x="1315782" y="209205"/>
                  </a:cubicBezTo>
                  <a:close/>
                  <a:moveTo>
                    <a:pt x="5713736" y="203197"/>
                  </a:moveTo>
                  <a:cubicBezTo>
                    <a:pt x="5723691" y="203197"/>
                    <a:pt x="5731761" y="211267"/>
                    <a:pt x="5731761" y="221221"/>
                  </a:cubicBezTo>
                  <a:cubicBezTo>
                    <a:pt x="5731761" y="231176"/>
                    <a:pt x="5723691" y="239246"/>
                    <a:pt x="5713736" y="239246"/>
                  </a:cubicBezTo>
                  <a:cubicBezTo>
                    <a:pt x="5703781" y="239246"/>
                    <a:pt x="5695712" y="231176"/>
                    <a:pt x="5695712" y="221221"/>
                  </a:cubicBezTo>
                  <a:cubicBezTo>
                    <a:pt x="5695712" y="211267"/>
                    <a:pt x="5703781" y="203197"/>
                    <a:pt x="5713736" y="203197"/>
                  </a:cubicBezTo>
                  <a:close/>
                  <a:moveTo>
                    <a:pt x="1550098" y="203197"/>
                  </a:moveTo>
                  <a:cubicBezTo>
                    <a:pt x="1560053" y="203197"/>
                    <a:pt x="1568123" y="211267"/>
                    <a:pt x="1568123" y="221221"/>
                  </a:cubicBezTo>
                  <a:cubicBezTo>
                    <a:pt x="1568123" y="231176"/>
                    <a:pt x="1560053" y="239246"/>
                    <a:pt x="1550098" y="239246"/>
                  </a:cubicBezTo>
                  <a:cubicBezTo>
                    <a:pt x="1540144" y="239246"/>
                    <a:pt x="1532074" y="231176"/>
                    <a:pt x="1532074" y="221221"/>
                  </a:cubicBezTo>
                  <a:cubicBezTo>
                    <a:pt x="1532074" y="211267"/>
                    <a:pt x="1540144" y="203197"/>
                    <a:pt x="1550098" y="203197"/>
                  </a:cubicBezTo>
                  <a:close/>
                  <a:moveTo>
                    <a:pt x="5587565" y="197189"/>
                  </a:moveTo>
                  <a:cubicBezTo>
                    <a:pt x="5597520" y="197189"/>
                    <a:pt x="5605590" y="205259"/>
                    <a:pt x="5605590" y="215214"/>
                  </a:cubicBezTo>
                  <a:cubicBezTo>
                    <a:pt x="5605590" y="225168"/>
                    <a:pt x="5597520" y="233238"/>
                    <a:pt x="5587565" y="233238"/>
                  </a:cubicBezTo>
                  <a:cubicBezTo>
                    <a:pt x="5577610" y="233238"/>
                    <a:pt x="5569541" y="225168"/>
                    <a:pt x="5569541" y="215214"/>
                  </a:cubicBezTo>
                  <a:cubicBezTo>
                    <a:pt x="5569541" y="205259"/>
                    <a:pt x="5577610" y="197189"/>
                    <a:pt x="5587565" y="197189"/>
                  </a:cubicBezTo>
                  <a:close/>
                  <a:moveTo>
                    <a:pt x="4121580" y="197189"/>
                  </a:moveTo>
                  <a:cubicBezTo>
                    <a:pt x="4131535" y="197189"/>
                    <a:pt x="4139605" y="205259"/>
                    <a:pt x="4139605" y="215214"/>
                  </a:cubicBezTo>
                  <a:cubicBezTo>
                    <a:pt x="4139605" y="225168"/>
                    <a:pt x="4131535" y="233238"/>
                    <a:pt x="4121580" y="233238"/>
                  </a:cubicBezTo>
                  <a:cubicBezTo>
                    <a:pt x="4111625" y="233238"/>
                    <a:pt x="4103556" y="225168"/>
                    <a:pt x="4103556" y="215214"/>
                  </a:cubicBezTo>
                  <a:cubicBezTo>
                    <a:pt x="4103556" y="205259"/>
                    <a:pt x="4111625" y="197189"/>
                    <a:pt x="4121580" y="197189"/>
                  </a:cubicBezTo>
                  <a:close/>
                  <a:moveTo>
                    <a:pt x="3076164" y="197189"/>
                  </a:moveTo>
                  <a:cubicBezTo>
                    <a:pt x="3086119" y="197189"/>
                    <a:pt x="3094189" y="205259"/>
                    <a:pt x="3094189" y="215214"/>
                  </a:cubicBezTo>
                  <a:cubicBezTo>
                    <a:pt x="3094189" y="225168"/>
                    <a:pt x="3086119" y="233238"/>
                    <a:pt x="3076164" y="233238"/>
                  </a:cubicBezTo>
                  <a:cubicBezTo>
                    <a:pt x="3066209" y="233238"/>
                    <a:pt x="3058139" y="225168"/>
                    <a:pt x="3058139" y="215214"/>
                  </a:cubicBezTo>
                  <a:cubicBezTo>
                    <a:pt x="3058139" y="205259"/>
                    <a:pt x="3066209" y="197189"/>
                    <a:pt x="3076164" y="197189"/>
                  </a:cubicBezTo>
                  <a:close/>
                  <a:moveTo>
                    <a:pt x="5449378" y="191181"/>
                  </a:moveTo>
                  <a:cubicBezTo>
                    <a:pt x="5459333" y="191181"/>
                    <a:pt x="5467403" y="199250"/>
                    <a:pt x="5467403" y="209205"/>
                  </a:cubicBezTo>
                  <a:cubicBezTo>
                    <a:pt x="5467403" y="219160"/>
                    <a:pt x="5459333" y="227230"/>
                    <a:pt x="5449378" y="227230"/>
                  </a:cubicBezTo>
                  <a:cubicBezTo>
                    <a:pt x="5439423" y="227230"/>
                    <a:pt x="5431353" y="219160"/>
                    <a:pt x="5431353" y="209205"/>
                  </a:cubicBezTo>
                  <a:cubicBezTo>
                    <a:pt x="5431353" y="199250"/>
                    <a:pt x="5439423" y="191181"/>
                    <a:pt x="5449378" y="191181"/>
                  </a:cubicBezTo>
                  <a:close/>
                  <a:moveTo>
                    <a:pt x="2607530" y="191181"/>
                  </a:moveTo>
                  <a:cubicBezTo>
                    <a:pt x="2617485" y="191181"/>
                    <a:pt x="2625555" y="199250"/>
                    <a:pt x="2625555" y="209205"/>
                  </a:cubicBezTo>
                  <a:cubicBezTo>
                    <a:pt x="2625555" y="219160"/>
                    <a:pt x="2617485" y="227230"/>
                    <a:pt x="2607530" y="227230"/>
                  </a:cubicBezTo>
                  <a:cubicBezTo>
                    <a:pt x="2597576" y="227230"/>
                    <a:pt x="2589506" y="219160"/>
                    <a:pt x="2589506" y="209205"/>
                  </a:cubicBezTo>
                  <a:cubicBezTo>
                    <a:pt x="2589506" y="199250"/>
                    <a:pt x="2597576" y="191181"/>
                    <a:pt x="2607530" y="191181"/>
                  </a:cubicBezTo>
                  <a:close/>
                  <a:moveTo>
                    <a:pt x="30040" y="191181"/>
                  </a:moveTo>
                  <a:cubicBezTo>
                    <a:pt x="39995" y="191181"/>
                    <a:pt x="48065" y="199250"/>
                    <a:pt x="48065" y="209205"/>
                  </a:cubicBezTo>
                  <a:cubicBezTo>
                    <a:pt x="48065" y="219160"/>
                    <a:pt x="39995" y="227230"/>
                    <a:pt x="30040" y="227230"/>
                  </a:cubicBezTo>
                  <a:cubicBezTo>
                    <a:pt x="20086" y="227230"/>
                    <a:pt x="12016" y="219160"/>
                    <a:pt x="12016" y="209205"/>
                  </a:cubicBezTo>
                  <a:cubicBezTo>
                    <a:pt x="12016" y="199250"/>
                    <a:pt x="20086" y="191181"/>
                    <a:pt x="30040" y="191181"/>
                  </a:cubicBezTo>
                  <a:close/>
                  <a:moveTo>
                    <a:pt x="6368623" y="185173"/>
                  </a:moveTo>
                  <a:cubicBezTo>
                    <a:pt x="6378577" y="185173"/>
                    <a:pt x="6386648" y="193243"/>
                    <a:pt x="6386648" y="203197"/>
                  </a:cubicBezTo>
                  <a:cubicBezTo>
                    <a:pt x="6386648" y="213152"/>
                    <a:pt x="6378578" y="221222"/>
                    <a:pt x="6368623" y="221222"/>
                  </a:cubicBezTo>
                  <a:cubicBezTo>
                    <a:pt x="6358669" y="221222"/>
                    <a:pt x="6350599" y="213152"/>
                    <a:pt x="6350599" y="203197"/>
                  </a:cubicBezTo>
                  <a:cubicBezTo>
                    <a:pt x="6350599" y="193243"/>
                    <a:pt x="6358668" y="185173"/>
                    <a:pt x="6368623" y="185173"/>
                  </a:cubicBezTo>
                  <a:close/>
                  <a:moveTo>
                    <a:pt x="2379221" y="179165"/>
                  </a:moveTo>
                  <a:cubicBezTo>
                    <a:pt x="2389176" y="179165"/>
                    <a:pt x="2397246" y="187235"/>
                    <a:pt x="2397246" y="197189"/>
                  </a:cubicBezTo>
                  <a:cubicBezTo>
                    <a:pt x="2397246" y="207144"/>
                    <a:pt x="2389176" y="215214"/>
                    <a:pt x="2379221" y="215214"/>
                  </a:cubicBezTo>
                  <a:cubicBezTo>
                    <a:pt x="2369267" y="215214"/>
                    <a:pt x="2361197" y="207144"/>
                    <a:pt x="2361197" y="197189"/>
                  </a:cubicBezTo>
                  <a:cubicBezTo>
                    <a:pt x="2361197" y="187235"/>
                    <a:pt x="2369267" y="179165"/>
                    <a:pt x="2379221" y="179165"/>
                  </a:cubicBezTo>
                  <a:close/>
                  <a:moveTo>
                    <a:pt x="2253050" y="179165"/>
                  </a:moveTo>
                  <a:cubicBezTo>
                    <a:pt x="2263005" y="179165"/>
                    <a:pt x="2271075" y="187235"/>
                    <a:pt x="2271075" y="197189"/>
                  </a:cubicBezTo>
                  <a:cubicBezTo>
                    <a:pt x="2271075" y="207144"/>
                    <a:pt x="2263005" y="215214"/>
                    <a:pt x="2253050" y="215214"/>
                  </a:cubicBezTo>
                  <a:cubicBezTo>
                    <a:pt x="2243096" y="215214"/>
                    <a:pt x="2235026" y="207144"/>
                    <a:pt x="2235026" y="197189"/>
                  </a:cubicBezTo>
                  <a:cubicBezTo>
                    <a:pt x="2235026" y="187235"/>
                    <a:pt x="2243096" y="179165"/>
                    <a:pt x="2253050" y="179165"/>
                  </a:cubicBezTo>
                  <a:close/>
                  <a:moveTo>
                    <a:pt x="624846" y="179165"/>
                  </a:moveTo>
                  <a:cubicBezTo>
                    <a:pt x="634800" y="179165"/>
                    <a:pt x="642870" y="187235"/>
                    <a:pt x="642870" y="197189"/>
                  </a:cubicBezTo>
                  <a:cubicBezTo>
                    <a:pt x="642870" y="207144"/>
                    <a:pt x="634800" y="215214"/>
                    <a:pt x="624846" y="215214"/>
                  </a:cubicBezTo>
                  <a:cubicBezTo>
                    <a:pt x="614891" y="215214"/>
                    <a:pt x="606821" y="207144"/>
                    <a:pt x="606821" y="197189"/>
                  </a:cubicBezTo>
                  <a:cubicBezTo>
                    <a:pt x="606821" y="187235"/>
                    <a:pt x="614891" y="179165"/>
                    <a:pt x="624846" y="179165"/>
                  </a:cubicBezTo>
                  <a:close/>
                  <a:moveTo>
                    <a:pt x="6116281" y="167148"/>
                  </a:moveTo>
                  <a:cubicBezTo>
                    <a:pt x="6126236" y="167148"/>
                    <a:pt x="6134306" y="175218"/>
                    <a:pt x="6134306" y="185173"/>
                  </a:cubicBezTo>
                  <a:cubicBezTo>
                    <a:pt x="6134306" y="195127"/>
                    <a:pt x="6126236" y="203197"/>
                    <a:pt x="6116281" y="203197"/>
                  </a:cubicBezTo>
                  <a:cubicBezTo>
                    <a:pt x="6106327" y="203197"/>
                    <a:pt x="6098257" y="195127"/>
                    <a:pt x="6098257" y="185173"/>
                  </a:cubicBezTo>
                  <a:cubicBezTo>
                    <a:pt x="6098257" y="175218"/>
                    <a:pt x="6106327" y="167148"/>
                    <a:pt x="6116281" y="167148"/>
                  </a:cubicBezTo>
                  <a:close/>
                  <a:moveTo>
                    <a:pt x="5311191" y="167148"/>
                  </a:moveTo>
                  <a:cubicBezTo>
                    <a:pt x="5321146" y="167148"/>
                    <a:pt x="5329216" y="175218"/>
                    <a:pt x="5329216" y="185173"/>
                  </a:cubicBezTo>
                  <a:cubicBezTo>
                    <a:pt x="5329216" y="195127"/>
                    <a:pt x="5321146" y="203197"/>
                    <a:pt x="5311191" y="203197"/>
                  </a:cubicBezTo>
                  <a:cubicBezTo>
                    <a:pt x="5301237" y="203197"/>
                    <a:pt x="5293167" y="195127"/>
                    <a:pt x="5293167" y="185173"/>
                  </a:cubicBezTo>
                  <a:cubicBezTo>
                    <a:pt x="5293167" y="175218"/>
                    <a:pt x="5301237" y="167148"/>
                    <a:pt x="5311191" y="167148"/>
                  </a:cubicBezTo>
                  <a:close/>
                  <a:moveTo>
                    <a:pt x="3508750" y="167148"/>
                  </a:moveTo>
                  <a:cubicBezTo>
                    <a:pt x="3518705" y="167148"/>
                    <a:pt x="3526775" y="175218"/>
                    <a:pt x="3526775" y="185173"/>
                  </a:cubicBezTo>
                  <a:cubicBezTo>
                    <a:pt x="3526775" y="195127"/>
                    <a:pt x="3518705" y="203197"/>
                    <a:pt x="3508750" y="203197"/>
                  </a:cubicBezTo>
                  <a:cubicBezTo>
                    <a:pt x="3498796" y="203197"/>
                    <a:pt x="3490726" y="195127"/>
                    <a:pt x="3490726" y="185173"/>
                  </a:cubicBezTo>
                  <a:cubicBezTo>
                    <a:pt x="3490726" y="175218"/>
                    <a:pt x="3498796" y="167148"/>
                    <a:pt x="3508750" y="167148"/>
                  </a:cubicBezTo>
                  <a:close/>
                  <a:moveTo>
                    <a:pt x="1820464" y="167148"/>
                  </a:moveTo>
                  <a:cubicBezTo>
                    <a:pt x="1830419" y="167148"/>
                    <a:pt x="1838489" y="175218"/>
                    <a:pt x="1838489" y="185173"/>
                  </a:cubicBezTo>
                  <a:cubicBezTo>
                    <a:pt x="1838489" y="195127"/>
                    <a:pt x="1830419" y="203197"/>
                    <a:pt x="1820464" y="203197"/>
                  </a:cubicBezTo>
                  <a:cubicBezTo>
                    <a:pt x="1810510" y="203197"/>
                    <a:pt x="1802440" y="195127"/>
                    <a:pt x="1802440" y="185173"/>
                  </a:cubicBezTo>
                  <a:cubicBezTo>
                    <a:pt x="1802440" y="175218"/>
                    <a:pt x="1810510" y="167148"/>
                    <a:pt x="1820464" y="167148"/>
                  </a:cubicBezTo>
                  <a:close/>
                  <a:moveTo>
                    <a:pt x="1423927" y="167148"/>
                  </a:moveTo>
                  <a:cubicBezTo>
                    <a:pt x="1433882" y="167148"/>
                    <a:pt x="1441952" y="175218"/>
                    <a:pt x="1441952" y="185173"/>
                  </a:cubicBezTo>
                  <a:cubicBezTo>
                    <a:pt x="1441952" y="195127"/>
                    <a:pt x="1433882" y="203197"/>
                    <a:pt x="1423927" y="203197"/>
                  </a:cubicBezTo>
                  <a:cubicBezTo>
                    <a:pt x="1413973" y="203197"/>
                    <a:pt x="1405903" y="195127"/>
                    <a:pt x="1405903" y="185173"/>
                  </a:cubicBezTo>
                  <a:cubicBezTo>
                    <a:pt x="1405903" y="175218"/>
                    <a:pt x="1413973" y="167148"/>
                    <a:pt x="1423927" y="167148"/>
                  </a:cubicBezTo>
                  <a:close/>
                  <a:moveTo>
                    <a:pt x="5100906" y="161140"/>
                  </a:moveTo>
                  <a:cubicBezTo>
                    <a:pt x="5110861" y="161140"/>
                    <a:pt x="5118931" y="169209"/>
                    <a:pt x="5118931" y="179164"/>
                  </a:cubicBezTo>
                  <a:cubicBezTo>
                    <a:pt x="5118931" y="189119"/>
                    <a:pt x="5110861" y="197189"/>
                    <a:pt x="5100906" y="197189"/>
                  </a:cubicBezTo>
                  <a:cubicBezTo>
                    <a:pt x="5090952" y="197189"/>
                    <a:pt x="5082882" y="189119"/>
                    <a:pt x="5082882" y="179164"/>
                  </a:cubicBezTo>
                  <a:cubicBezTo>
                    <a:pt x="5082882" y="169209"/>
                    <a:pt x="5090952" y="161140"/>
                    <a:pt x="5100906" y="161140"/>
                  </a:cubicBezTo>
                  <a:close/>
                  <a:moveTo>
                    <a:pt x="1189610" y="161140"/>
                  </a:moveTo>
                  <a:cubicBezTo>
                    <a:pt x="1199565" y="161140"/>
                    <a:pt x="1207635" y="169209"/>
                    <a:pt x="1207635" y="179164"/>
                  </a:cubicBezTo>
                  <a:cubicBezTo>
                    <a:pt x="1207635" y="189119"/>
                    <a:pt x="1199565" y="197189"/>
                    <a:pt x="1189610" y="197189"/>
                  </a:cubicBezTo>
                  <a:cubicBezTo>
                    <a:pt x="1179656" y="197189"/>
                    <a:pt x="1171586" y="189119"/>
                    <a:pt x="1171586" y="179164"/>
                  </a:cubicBezTo>
                  <a:cubicBezTo>
                    <a:pt x="1171586" y="169209"/>
                    <a:pt x="1179656" y="161140"/>
                    <a:pt x="1189610" y="161140"/>
                  </a:cubicBezTo>
                  <a:close/>
                  <a:moveTo>
                    <a:pt x="492666" y="161140"/>
                  </a:moveTo>
                  <a:cubicBezTo>
                    <a:pt x="502621" y="161140"/>
                    <a:pt x="510691" y="169209"/>
                    <a:pt x="510691" y="179164"/>
                  </a:cubicBezTo>
                  <a:cubicBezTo>
                    <a:pt x="510691" y="189119"/>
                    <a:pt x="502621" y="197189"/>
                    <a:pt x="492666" y="197189"/>
                  </a:cubicBezTo>
                  <a:cubicBezTo>
                    <a:pt x="482712" y="197189"/>
                    <a:pt x="474642" y="189119"/>
                    <a:pt x="474642" y="179164"/>
                  </a:cubicBezTo>
                  <a:cubicBezTo>
                    <a:pt x="474642" y="169209"/>
                    <a:pt x="482712" y="161140"/>
                    <a:pt x="492666" y="161140"/>
                  </a:cubicBezTo>
                  <a:close/>
                  <a:moveTo>
                    <a:pt x="132178" y="161140"/>
                  </a:moveTo>
                  <a:cubicBezTo>
                    <a:pt x="142133" y="161140"/>
                    <a:pt x="150203" y="169209"/>
                    <a:pt x="150203" y="179164"/>
                  </a:cubicBezTo>
                  <a:cubicBezTo>
                    <a:pt x="150203" y="189119"/>
                    <a:pt x="142133" y="197189"/>
                    <a:pt x="132178" y="197189"/>
                  </a:cubicBezTo>
                  <a:cubicBezTo>
                    <a:pt x="122224" y="197189"/>
                    <a:pt x="114154" y="189119"/>
                    <a:pt x="114154" y="179164"/>
                  </a:cubicBezTo>
                  <a:cubicBezTo>
                    <a:pt x="114154" y="169209"/>
                    <a:pt x="122224" y="161140"/>
                    <a:pt x="132178" y="161140"/>
                  </a:cubicBezTo>
                  <a:close/>
                  <a:moveTo>
                    <a:pt x="4968727" y="155132"/>
                  </a:moveTo>
                  <a:cubicBezTo>
                    <a:pt x="4978682" y="155132"/>
                    <a:pt x="4986752" y="163202"/>
                    <a:pt x="4986752" y="173156"/>
                  </a:cubicBezTo>
                  <a:cubicBezTo>
                    <a:pt x="4986752" y="183111"/>
                    <a:pt x="4978682" y="191181"/>
                    <a:pt x="4968727" y="191181"/>
                  </a:cubicBezTo>
                  <a:cubicBezTo>
                    <a:pt x="4958772" y="191181"/>
                    <a:pt x="4950702" y="183111"/>
                    <a:pt x="4950702" y="173156"/>
                  </a:cubicBezTo>
                  <a:cubicBezTo>
                    <a:pt x="4950702" y="163202"/>
                    <a:pt x="4958772" y="155132"/>
                    <a:pt x="4968727" y="155132"/>
                  </a:cubicBezTo>
                  <a:close/>
                  <a:moveTo>
                    <a:pt x="3634921" y="155132"/>
                  </a:moveTo>
                  <a:cubicBezTo>
                    <a:pt x="3644876" y="155132"/>
                    <a:pt x="3652946" y="163202"/>
                    <a:pt x="3652946" y="173156"/>
                  </a:cubicBezTo>
                  <a:cubicBezTo>
                    <a:pt x="3652946" y="183111"/>
                    <a:pt x="3644876" y="191181"/>
                    <a:pt x="3634921" y="191181"/>
                  </a:cubicBezTo>
                  <a:cubicBezTo>
                    <a:pt x="3624966" y="191181"/>
                    <a:pt x="3616897" y="183111"/>
                    <a:pt x="3616897" y="173156"/>
                  </a:cubicBezTo>
                  <a:cubicBezTo>
                    <a:pt x="3616897" y="163202"/>
                    <a:pt x="3624966" y="155132"/>
                    <a:pt x="3634921" y="155132"/>
                  </a:cubicBezTo>
                  <a:close/>
                  <a:moveTo>
                    <a:pt x="2493375" y="155132"/>
                  </a:moveTo>
                  <a:cubicBezTo>
                    <a:pt x="2503330" y="155132"/>
                    <a:pt x="2511400" y="163202"/>
                    <a:pt x="2511400" y="173156"/>
                  </a:cubicBezTo>
                  <a:cubicBezTo>
                    <a:pt x="2511400" y="183111"/>
                    <a:pt x="2503330" y="191181"/>
                    <a:pt x="2493375" y="191181"/>
                  </a:cubicBezTo>
                  <a:cubicBezTo>
                    <a:pt x="2483420" y="191181"/>
                    <a:pt x="2475351" y="183111"/>
                    <a:pt x="2475351" y="173156"/>
                  </a:cubicBezTo>
                  <a:cubicBezTo>
                    <a:pt x="2475351" y="163202"/>
                    <a:pt x="2483420" y="155132"/>
                    <a:pt x="2493375" y="155132"/>
                  </a:cubicBezTo>
                  <a:close/>
                  <a:moveTo>
                    <a:pt x="1922603" y="155132"/>
                  </a:moveTo>
                  <a:cubicBezTo>
                    <a:pt x="1932558" y="155132"/>
                    <a:pt x="1940628" y="163202"/>
                    <a:pt x="1940628" y="173156"/>
                  </a:cubicBezTo>
                  <a:cubicBezTo>
                    <a:pt x="1940628" y="183111"/>
                    <a:pt x="1932558" y="191181"/>
                    <a:pt x="1922603" y="191181"/>
                  </a:cubicBezTo>
                  <a:cubicBezTo>
                    <a:pt x="1912649" y="191181"/>
                    <a:pt x="1904579" y="183111"/>
                    <a:pt x="1904579" y="173156"/>
                  </a:cubicBezTo>
                  <a:cubicBezTo>
                    <a:pt x="1904579" y="163202"/>
                    <a:pt x="1912649" y="155132"/>
                    <a:pt x="1922603" y="155132"/>
                  </a:cubicBezTo>
                  <a:close/>
                  <a:moveTo>
                    <a:pt x="919244" y="155132"/>
                  </a:moveTo>
                  <a:cubicBezTo>
                    <a:pt x="929199" y="155132"/>
                    <a:pt x="937269" y="163202"/>
                    <a:pt x="937269" y="173156"/>
                  </a:cubicBezTo>
                  <a:cubicBezTo>
                    <a:pt x="937269" y="183111"/>
                    <a:pt x="929199" y="191181"/>
                    <a:pt x="919244" y="191181"/>
                  </a:cubicBezTo>
                  <a:cubicBezTo>
                    <a:pt x="909290" y="191181"/>
                    <a:pt x="901220" y="183111"/>
                    <a:pt x="901220" y="173156"/>
                  </a:cubicBezTo>
                  <a:cubicBezTo>
                    <a:pt x="901220" y="163202"/>
                    <a:pt x="909290" y="155132"/>
                    <a:pt x="919244" y="155132"/>
                  </a:cubicBezTo>
                  <a:close/>
                  <a:moveTo>
                    <a:pt x="5905996" y="149124"/>
                  </a:moveTo>
                  <a:cubicBezTo>
                    <a:pt x="5915951" y="149124"/>
                    <a:pt x="5924021" y="157194"/>
                    <a:pt x="5924021" y="167148"/>
                  </a:cubicBezTo>
                  <a:cubicBezTo>
                    <a:pt x="5924021" y="177103"/>
                    <a:pt x="5915951" y="185173"/>
                    <a:pt x="5905996" y="185173"/>
                  </a:cubicBezTo>
                  <a:cubicBezTo>
                    <a:pt x="5896042" y="185173"/>
                    <a:pt x="5887972" y="177103"/>
                    <a:pt x="5887972" y="167148"/>
                  </a:cubicBezTo>
                  <a:cubicBezTo>
                    <a:pt x="5887972" y="157194"/>
                    <a:pt x="5896042" y="149124"/>
                    <a:pt x="5905996" y="149124"/>
                  </a:cubicBezTo>
                  <a:close/>
                  <a:moveTo>
                    <a:pt x="4644288" y="149124"/>
                  </a:moveTo>
                  <a:cubicBezTo>
                    <a:pt x="4654243" y="149124"/>
                    <a:pt x="4662313" y="157194"/>
                    <a:pt x="4662313" y="167148"/>
                  </a:cubicBezTo>
                  <a:cubicBezTo>
                    <a:pt x="4662313" y="177103"/>
                    <a:pt x="4654243" y="185173"/>
                    <a:pt x="4644288" y="185173"/>
                  </a:cubicBezTo>
                  <a:cubicBezTo>
                    <a:pt x="4634334" y="185173"/>
                    <a:pt x="4626264" y="177103"/>
                    <a:pt x="4626264" y="167148"/>
                  </a:cubicBezTo>
                  <a:cubicBezTo>
                    <a:pt x="4626264" y="157194"/>
                    <a:pt x="4634334" y="149124"/>
                    <a:pt x="4644288" y="149124"/>
                  </a:cubicBezTo>
                  <a:close/>
                  <a:moveTo>
                    <a:pt x="2126880" y="149124"/>
                  </a:moveTo>
                  <a:cubicBezTo>
                    <a:pt x="2136834" y="149124"/>
                    <a:pt x="2144904" y="157194"/>
                    <a:pt x="2144904" y="167148"/>
                  </a:cubicBezTo>
                  <a:cubicBezTo>
                    <a:pt x="2144904" y="177103"/>
                    <a:pt x="2136834" y="185173"/>
                    <a:pt x="2126880" y="185173"/>
                  </a:cubicBezTo>
                  <a:cubicBezTo>
                    <a:pt x="2116925" y="185173"/>
                    <a:pt x="2108855" y="177103"/>
                    <a:pt x="2108855" y="167148"/>
                  </a:cubicBezTo>
                  <a:cubicBezTo>
                    <a:pt x="2108855" y="157194"/>
                    <a:pt x="2116925" y="149124"/>
                    <a:pt x="2126880" y="149124"/>
                  </a:cubicBezTo>
                  <a:close/>
                  <a:moveTo>
                    <a:pt x="799081" y="149124"/>
                  </a:moveTo>
                  <a:cubicBezTo>
                    <a:pt x="809036" y="149124"/>
                    <a:pt x="817106" y="157194"/>
                    <a:pt x="817106" y="167148"/>
                  </a:cubicBezTo>
                  <a:cubicBezTo>
                    <a:pt x="817106" y="177103"/>
                    <a:pt x="809036" y="185173"/>
                    <a:pt x="799081" y="185173"/>
                  </a:cubicBezTo>
                  <a:cubicBezTo>
                    <a:pt x="789127" y="185173"/>
                    <a:pt x="781057" y="177103"/>
                    <a:pt x="781057" y="167148"/>
                  </a:cubicBezTo>
                  <a:cubicBezTo>
                    <a:pt x="781057" y="157194"/>
                    <a:pt x="789127" y="149124"/>
                    <a:pt x="799081" y="149124"/>
                  </a:cubicBezTo>
                  <a:close/>
                  <a:moveTo>
                    <a:pt x="366495" y="149124"/>
                  </a:moveTo>
                  <a:cubicBezTo>
                    <a:pt x="376450" y="149124"/>
                    <a:pt x="384520" y="157194"/>
                    <a:pt x="384520" y="167148"/>
                  </a:cubicBezTo>
                  <a:cubicBezTo>
                    <a:pt x="384520" y="177103"/>
                    <a:pt x="376450" y="185173"/>
                    <a:pt x="366495" y="185173"/>
                  </a:cubicBezTo>
                  <a:cubicBezTo>
                    <a:pt x="356541" y="185173"/>
                    <a:pt x="348471" y="177103"/>
                    <a:pt x="348471" y="167148"/>
                  </a:cubicBezTo>
                  <a:cubicBezTo>
                    <a:pt x="348471" y="157194"/>
                    <a:pt x="356541" y="149124"/>
                    <a:pt x="366495" y="149124"/>
                  </a:cubicBezTo>
                  <a:close/>
                  <a:moveTo>
                    <a:pt x="4758442" y="143116"/>
                  </a:moveTo>
                  <a:cubicBezTo>
                    <a:pt x="4768397" y="143116"/>
                    <a:pt x="4776467" y="151186"/>
                    <a:pt x="4776467" y="161140"/>
                  </a:cubicBezTo>
                  <a:cubicBezTo>
                    <a:pt x="4776467" y="171095"/>
                    <a:pt x="4768397" y="179165"/>
                    <a:pt x="4758442" y="179165"/>
                  </a:cubicBezTo>
                  <a:cubicBezTo>
                    <a:pt x="4748487" y="179165"/>
                    <a:pt x="4740417" y="171095"/>
                    <a:pt x="4740417" y="161140"/>
                  </a:cubicBezTo>
                  <a:cubicBezTo>
                    <a:pt x="4740417" y="151186"/>
                    <a:pt x="4748487" y="143116"/>
                    <a:pt x="4758442" y="143116"/>
                  </a:cubicBezTo>
                  <a:close/>
                  <a:moveTo>
                    <a:pt x="3226368" y="143116"/>
                  </a:moveTo>
                  <a:cubicBezTo>
                    <a:pt x="3236323" y="143116"/>
                    <a:pt x="3244393" y="151186"/>
                    <a:pt x="3244393" y="161140"/>
                  </a:cubicBezTo>
                  <a:cubicBezTo>
                    <a:pt x="3244393" y="171095"/>
                    <a:pt x="3236323" y="179165"/>
                    <a:pt x="3226368" y="179165"/>
                  </a:cubicBezTo>
                  <a:cubicBezTo>
                    <a:pt x="3216413" y="179165"/>
                    <a:pt x="3208343" y="171095"/>
                    <a:pt x="3208343" y="161140"/>
                  </a:cubicBezTo>
                  <a:cubicBezTo>
                    <a:pt x="3208343" y="151186"/>
                    <a:pt x="3216413" y="143116"/>
                    <a:pt x="3226368" y="143116"/>
                  </a:cubicBezTo>
                  <a:close/>
                  <a:moveTo>
                    <a:pt x="4235735" y="131100"/>
                  </a:moveTo>
                  <a:cubicBezTo>
                    <a:pt x="4245690" y="131100"/>
                    <a:pt x="4253760" y="139169"/>
                    <a:pt x="4253760" y="149124"/>
                  </a:cubicBezTo>
                  <a:cubicBezTo>
                    <a:pt x="4253760" y="159079"/>
                    <a:pt x="4245690" y="167149"/>
                    <a:pt x="4235735" y="167149"/>
                  </a:cubicBezTo>
                  <a:cubicBezTo>
                    <a:pt x="4225780" y="167149"/>
                    <a:pt x="4217711" y="159079"/>
                    <a:pt x="4217711" y="149124"/>
                  </a:cubicBezTo>
                  <a:cubicBezTo>
                    <a:pt x="4217711" y="139169"/>
                    <a:pt x="4225780" y="131100"/>
                    <a:pt x="4235735" y="131100"/>
                  </a:cubicBezTo>
                  <a:close/>
                  <a:moveTo>
                    <a:pt x="1057431" y="131100"/>
                  </a:moveTo>
                  <a:cubicBezTo>
                    <a:pt x="1067386" y="131100"/>
                    <a:pt x="1075456" y="139169"/>
                    <a:pt x="1075456" y="149124"/>
                  </a:cubicBezTo>
                  <a:cubicBezTo>
                    <a:pt x="1075456" y="159079"/>
                    <a:pt x="1067386" y="167149"/>
                    <a:pt x="1057431" y="167149"/>
                  </a:cubicBezTo>
                  <a:cubicBezTo>
                    <a:pt x="1047477" y="167149"/>
                    <a:pt x="1039407" y="159079"/>
                    <a:pt x="1039407" y="149124"/>
                  </a:cubicBezTo>
                  <a:cubicBezTo>
                    <a:pt x="1039407" y="139169"/>
                    <a:pt x="1047477" y="131100"/>
                    <a:pt x="1057431" y="131100"/>
                  </a:cubicBezTo>
                  <a:close/>
                  <a:moveTo>
                    <a:pt x="4536141" y="119083"/>
                  </a:moveTo>
                  <a:cubicBezTo>
                    <a:pt x="4546096" y="119083"/>
                    <a:pt x="4554166" y="127153"/>
                    <a:pt x="4554166" y="137107"/>
                  </a:cubicBezTo>
                  <a:cubicBezTo>
                    <a:pt x="4554166" y="147062"/>
                    <a:pt x="4546096" y="155132"/>
                    <a:pt x="4536141" y="155132"/>
                  </a:cubicBezTo>
                  <a:cubicBezTo>
                    <a:pt x="4526186" y="155132"/>
                    <a:pt x="4518117" y="147062"/>
                    <a:pt x="4518117" y="137107"/>
                  </a:cubicBezTo>
                  <a:cubicBezTo>
                    <a:pt x="4518117" y="127153"/>
                    <a:pt x="4526186" y="119083"/>
                    <a:pt x="4536141" y="119083"/>
                  </a:cubicBezTo>
                  <a:close/>
                  <a:moveTo>
                    <a:pt x="4361905" y="119083"/>
                  </a:moveTo>
                  <a:cubicBezTo>
                    <a:pt x="4371860" y="119083"/>
                    <a:pt x="4379930" y="127153"/>
                    <a:pt x="4379930" y="137107"/>
                  </a:cubicBezTo>
                  <a:cubicBezTo>
                    <a:pt x="4379930" y="147062"/>
                    <a:pt x="4371860" y="155132"/>
                    <a:pt x="4361905" y="155132"/>
                  </a:cubicBezTo>
                  <a:cubicBezTo>
                    <a:pt x="4351950" y="155132"/>
                    <a:pt x="4343881" y="147062"/>
                    <a:pt x="4343881" y="137107"/>
                  </a:cubicBezTo>
                  <a:cubicBezTo>
                    <a:pt x="4343881" y="127153"/>
                    <a:pt x="4351950" y="119083"/>
                    <a:pt x="4361905" y="119083"/>
                  </a:cubicBezTo>
                  <a:close/>
                  <a:moveTo>
                    <a:pt x="6020151" y="113075"/>
                  </a:moveTo>
                  <a:cubicBezTo>
                    <a:pt x="6030106" y="113075"/>
                    <a:pt x="6038176" y="121145"/>
                    <a:pt x="6038176" y="131099"/>
                  </a:cubicBezTo>
                  <a:cubicBezTo>
                    <a:pt x="6038176" y="141054"/>
                    <a:pt x="6030106" y="149124"/>
                    <a:pt x="6020151" y="149124"/>
                  </a:cubicBezTo>
                  <a:cubicBezTo>
                    <a:pt x="6010196" y="149124"/>
                    <a:pt x="6002126" y="141054"/>
                    <a:pt x="6002126" y="131099"/>
                  </a:cubicBezTo>
                  <a:cubicBezTo>
                    <a:pt x="6002126" y="121145"/>
                    <a:pt x="6010196" y="113075"/>
                    <a:pt x="6020151" y="113075"/>
                  </a:cubicBezTo>
                  <a:close/>
                  <a:moveTo>
                    <a:pt x="5209053" y="113075"/>
                  </a:moveTo>
                  <a:cubicBezTo>
                    <a:pt x="5219008" y="113075"/>
                    <a:pt x="5227078" y="121145"/>
                    <a:pt x="5227078" y="131099"/>
                  </a:cubicBezTo>
                  <a:cubicBezTo>
                    <a:pt x="5227078" y="141054"/>
                    <a:pt x="5219008" y="149124"/>
                    <a:pt x="5209053" y="149124"/>
                  </a:cubicBezTo>
                  <a:cubicBezTo>
                    <a:pt x="5199098" y="149124"/>
                    <a:pt x="5191028" y="141054"/>
                    <a:pt x="5191028" y="131099"/>
                  </a:cubicBezTo>
                  <a:cubicBezTo>
                    <a:pt x="5191028" y="121145"/>
                    <a:pt x="5199098" y="113075"/>
                    <a:pt x="5209053" y="113075"/>
                  </a:cubicBezTo>
                  <a:close/>
                  <a:moveTo>
                    <a:pt x="2865880" y="113075"/>
                  </a:moveTo>
                  <a:cubicBezTo>
                    <a:pt x="2875835" y="113075"/>
                    <a:pt x="2883905" y="121145"/>
                    <a:pt x="2883905" y="131099"/>
                  </a:cubicBezTo>
                  <a:cubicBezTo>
                    <a:pt x="2883905" y="141054"/>
                    <a:pt x="2875835" y="149124"/>
                    <a:pt x="2865880" y="149124"/>
                  </a:cubicBezTo>
                  <a:cubicBezTo>
                    <a:pt x="2855925" y="149124"/>
                    <a:pt x="2847855" y="141054"/>
                    <a:pt x="2847855" y="131099"/>
                  </a:cubicBezTo>
                  <a:cubicBezTo>
                    <a:pt x="2847855" y="121145"/>
                    <a:pt x="2855925" y="113075"/>
                    <a:pt x="2865880" y="113075"/>
                  </a:cubicBezTo>
                  <a:close/>
                  <a:moveTo>
                    <a:pt x="2751725" y="113075"/>
                  </a:moveTo>
                  <a:cubicBezTo>
                    <a:pt x="2761680" y="113075"/>
                    <a:pt x="2769750" y="121145"/>
                    <a:pt x="2769750" y="131099"/>
                  </a:cubicBezTo>
                  <a:cubicBezTo>
                    <a:pt x="2769750" y="141054"/>
                    <a:pt x="2761680" y="149124"/>
                    <a:pt x="2751725" y="149124"/>
                  </a:cubicBezTo>
                  <a:cubicBezTo>
                    <a:pt x="2741771" y="149124"/>
                    <a:pt x="2733701" y="141054"/>
                    <a:pt x="2733701" y="131099"/>
                  </a:cubicBezTo>
                  <a:cubicBezTo>
                    <a:pt x="2733701" y="121145"/>
                    <a:pt x="2741771" y="113075"/>
                    <a:pt x="2751725" y="113075"/>
                  </a:cubicBezTo>
                  <a:close/>
                  <a:moveTo>
                    <a:pt x="5797850" y="107067"/>
                  </a:moveTo>
                  <a:cubicBezTo>
                    <a:pt x="5807805" y="107067"/>
                    <a:pt x="5815875" y="115137"/>
                    <a:pt x="5815875" y="125092"/>
                  </a:cubicBezTo>
                  <a:cubicBezTo>
                    <a:pt x="5815875" y="135046"/>
                    <a:pt x="5807805" y="143116"/>
                    <a:pt x="5797850" y="143116"/>
                  </a:cubicBezTo>
                  <a:cubicBezTo>
                    <a:pt x="5787895" y="143116"/>
                    <a:pt x="5779826" y="135046"/>
                    <a:pt x="5779826" y="125092"/>
                  </a:cubicBezTo>
                  <a:cubicBezTo>
                    <a:pt x="5779826" y="115137"/>
                    <a:pt x="5787895" y="107067"/>
                    <a:pt x="5797850" y="107067"/>
                  </a:cubicBezTo>
                  <a:close/>
                  <a:moveTo>
                    <a:pt x="4055491" y="107067"/>
                  </a:moveTo>
                  <a:cubicBezTo>
                    <a:pt x="4065446" y="107067"/>
                    <a:pt x="4073516" y="115137"/>
                    <a:pt x="4073516" y="125092"/>
                  </a:cubicBezTo>
                  <a:cubicBezTo>
                    <a:pt x="4073516" y="135046"/>
                    <a:pt x="4065446" y="143116"/>
                    <a:pt x="4055491" y="143116"/>
                  </a:cubicBezTo>
                  <a:cubicBezTo>
                    <a:pt x="4045536" y="143116"/>
                    <a:pt x="4037467" y="135046"/>
                    <a:pt x="4037467" y="125092"/>
                  </a:cubicBezTo>
                  <a:cubicBezTo>
                    <a:pt x="4037467" y="115137"/>
                    <a:pt x="4045536" y="107067"/>
                    <a:pt x="4055491" y="107067"/>
                  </a:cubicBezTo>
                  <a:close/>
                  <a:moveTo>
                    <a:pt x="3917303" y="107067"/>
                  </a:moveTo>
                  <a:cubicBezTo>
                    <a:pt x="3927258" y="107067"/>
                    <a:pt x="3935328" y="115137"/>
                    <a:pt x="3935328" y="125092"/>
                  </a:cubicBezTo>
                  <a:cubicBezTo>
                    <a:pt x="3935328" y="135046"/>
                    <a:pt x="3927258" y="143116"/>
                    <a:pt x="3917303" y="143116"/>
                  </a:cubicBezTo>
                  <a:cubicBezTo>
                    <a:pt x="3907348" y="143116"/>
                    <a:pt x="3899278" y="135046"/>
                    <a:pt x="3899278" y="125092"/>
                  </a:cubicBezTo>
                  <a:cubicBezTo>
                    <a:pt x="3899278" y="115137"/>
                    <a:pt x="3907348" y="107067"/>
                    <a:pt x="3917303" y="107067"/>
                  </a:cubicBezTo>
                  <a:close/>
                  <a:moveTo>
                    <a:pt x="3346531" y="107067"/>
                  </a:moveTo>
                  <a:cubicBezTo>
                    <a:pt x="3356486" y="107067"/>
                    <a:pt x="3364556" y="115137"/>
                    <a:pt x="3364556" y="125092"/>
                  </a:cubicBezTo>
                  <a:cubicBezTo>
                    <a:pt x="3364556" y="135046"/>
                    <a:pt x="3356486" y="143116"/>
                    <a:pt x="3346531" y="143116"/>
                  </a:cubicBezTo>
                  <a:cubicBezTo>
                    <a:pt x="3336576" y="143116"/>
                    <a:pt x="3328506" y="135046"/>
                    <a:pt x="3328506" y="125092"/>
                  </a:cubicBezTo>
                  <a:cubicBezTo>
                    <a:pt x="3328506" y="115137"/>
                    <a:pt x="3336576" y="107067"/>
                    <a:pt x="3346531" y="107067"/>
                  </a:cubicBezTo>
                  <a:close/>
                  <a:moveTo>
                    <a:pt x="2024741" y="107067"/>
                  </a:moveTo>
                  <a:cubicBezTo>
                    <a:pt x="2034696" y="107067"/>
                    <a:pt x="2042766" y="115137"/>
                    <a:pt x="2042766" y="125092"/>
                  </a:cubicBezTo>
                  <a:cubicBezTo>
                    <a:pt x="2042766" y="135046"/>
                    <a:pt x="2034696" y="143116"/>
                    <a:pt x="2024741" y="143116"/>
                  </a:cubicBezTo>
                  <a:cubicBezTo>
                    <a:pt x="2014787" y="143116"/>
                    <a:pt x="2006717" y="135046"/>
                    <a:pt x="2006717" y="125092"/>
                  </a:cubicBezTo>
                  <a:cubicBezTo>
                    <a:pt x="2006717" y="115137"/>
                    <a:pt x="2014787" y="107067"/>
                    <a:pt x="2024741" y="107067"/>
                  </a:cubicBezTo>
                  <a:close/>
                  <a:moveTo>
                    <a:pt x="240325" y="107067"/>
                  </a:moveTo>
                  <a:cubicBezTo>
                    <a:pt x="250280" y="107067"/>
                    <a:pt x="258350" y="115137"/>
                    <a:pt x="258350" y="125092"/>
                  </a:cubicBezTo>
                  <a:cubicBezTo>
                    <a:pt x="258350" y="135046"/>
                    <a:pt x="250280" y="143116"/>
                    <a:pt x="240325" y="143116"/>
                  </a:cubicBezTo>
                  <a:cubicBezTo>
                    <a:pt x="230371" y="143116"/>
                    <a:pt x="222301" y="135046"/>
                    <a:pt x="222301" y="125092"/>
                  </a:cubicBezTo>
                  <a:cubicBezTo>
                    <a:pt x="222301" y="115137"/>
                    <a:pt x="230371" y="107067"/>
                    <a:pt x="240325" y="107067"/>
                  </a:cubicBezTo>
                  <a:close/>
                  <a:moveTo>
                    <a:pt x="3761092" y="101059"/>
                  </a:moveTo>
                  <a:cubicBezTo>
                    <a:pt x="3771047" y="101059"/>
                    <a:pt x="3779117" y="109128"/>
                    <a:pt x="3779117" y="119083"/>
                  </a:cubicBezTo>
                  <a:cubicBezTo>
                    <a:pt x="3779117" y="129038"/>
                    <a:pt x="3771047" y="137108"/>
                    <a:pt x="3761092" y="137108"/>
                  </a:cubicBezTo>
                  <a:cubicBezTo>
                    <a:pt x="3751137" y="137108"/>
                    <a:pt x="3743068" y="129038"/>
                    <a:pt x="3743068" y="119083"/>
                  </a:cubicBezTo>
                  <a:cubicBezTo>
                    <a:pt x="3743068" y="109128"/>
                    <a:pt x="3751137" y="101059"/>
                    <a:pt x="3761092" y="101059"/>
                  </a:cubicBezTo>
                  <a:close/>
                  <a:moveTo>
                    <a:pt x="1706311" y="101059"/>
                  </a:moveTo>
                  <a:cubicBezTo>
                    <a:pt x="1716265" y="101059"/>
                    <a:pt x="1724335" y="109128"/>
                    <a:pt x="1724335" y="119083"/>
                  </a:cubicBezTo>
                  <a:cubicBezTo>
                    <a:pt x="1724335" y="129038"/>
                    <a:pt x="1716265" y="137108"/>
                    <a:pt x="1706311" y="137108"/>
                  </a:cubicBezTo>
                  <a:cubicBezTo>
                    <a:pt x="1696356" y="137108"/>
                    <a:pt x="1688286" y="129038"/>
                    <a:pt x="1688286" y="119083"/>
                  </a:cubicBezTo>
                  <a:cubicBezTo>
                    <a:pt x="1688286" y="109128"/>
                    <a:pt x="1696356" y="101059"/>
                    <a:pt x="1706311" y="101059"/>
                  </a:cubicBezTo>
                  <a:close/>
                  <a:moveTo>
                    <a:pt x="1574131" y="101059"/>
                  </a:moveTo>
                  <a:cubicBezTo>
                    <a:pt x="1584086" y="101059"/>
                    <a:pt x="1592156" y="109128"/>
                    <a:pt x="1592156" y="119083"/>
                  </a:cubicBezTo>
                  <a:cubicBezTo>
                    <a:pt x="1592156" y="129038"/>
                    <a:pt x="1584086" y="137108"/>
                    <a:pt x="1574131" y="137108"/>
                  </a:cubicBezTo>
                  <a:cubicBezTo>
                    <a:pt x="1564177" y="137108"/>
                    <a:pt x="1556107" y="129038"/>
                    <a:pt x="1556107" y="119083"/>
                  </a:cubicBezTo>
                  <a:cubicBezTo>
                    <a:pt x="1556107" y="109128"/>
                    <a:pt x="1564177" y="101059"/>
                    <a:pt x="1574131" y="101059"/>
                  </a:cubicBezTo>
                  <a:close/>
                  <a:moveTo>
                    <a:pt x="5611598" y="89043"/>
                  </a:moveTo>
                  <a:cubicBezTo>
                    <a:pt x="5621553" y="89043"/>
                    <a:pt x="5629623" y="97113"/>
                    <a:pt x="5629623" y="107067"/>
                  </a:cubicBezTo>
                  <a:cubicBezTo>
                    <a:pt x="5629623" y="117022"/>
                    <a:pt x="5621553" y="125092"/>
                    <a:pt x="5611598" y="125092"/>
                  </a:cubicBezTo>
                  <a:cubicBezTo>
                    <a:pt x="5601644" y="125092"/>
                    <a:pt x="5593574" y="117022"/>
                    <a:pt x="5593574" y="107067"/>
                  </a:cubicBezTo>
                  <a:cubicBezTo>
                    <a:pt x="5593574" y="97113"/>
                    <a:pt x="5601644" y="89043"/>
                    <a:pt x="5611598" y="89043"/>
                  </a:cubicBezTo>
                  <a:close/>
                  <a:moveTo>
                    <a:pt x="5419337" y="89043"/>
                  </a:moveTo>
                  <a:cubicBezTo>
                    <a:pt x="5429292" y="89043"/>
                    <a:pt x="5437362" y="97113"/>
                    <a:pt x="5437362" y="107067"/>
                  </a:cubicBezTo>
                  <a:cubicBezTo>
                    <a:pt x="5437362" y="117022"/>
                    <a:pt x="5429292" y="125092"/>
                    <a:pt x="5419337" y="125092"/>
                  </a:cubicBezTo>
                  <a:cubicBezTo>
                    <a:pt x="5409382" y="125092"/>
                    <a:pt x="5401312" y="117022"/>
                    <a:pt x="5401312" y="107067"/>
                  </a:cubicBezTo>
                  <a:cubicBezTo>
                    <a:pt x="5401312" y="97113"/>
                    <a:pt x="5409382" y="89043"/>
                    <a:pt x="5419337" y="89043"/>
                  </a:cubicBezTo>
                  <a:close/>
                  <a:moveTo>
                    <a:pt x="2992051" y="89043"/>
                  </a:moveTo>
                  <a:cubicBezTo>
                    <a:pt x="3002006" y="89043"/>
                    <a:pt x="3010076" y="97113"/>
                    <a:pt x="3010076" y="107067"/>
                  </a:cubicBezTo>
                  <a:cubicBezTo>
                    <a:pt x="3010076" y="117022"/>
                    <a:pt x="3002006" y="125092"/>
                    <a:pt x="2992051" y="125092"/>
                  </a:cubicBezTo>
                  <a:cubicBezTo>
                    <a:pt x="2982097" y="125092"/>
                    <a:pt x="2974027" y="117022"/>
                    <a:pt x="2974027" y="107067"/>
                  </a:cubicBezTo>
                  <a:cubicBezTo>
                    <a:pt x="2974027" y="97113"/>
                    <a:pt x="2982097" y="89043"/>
                    <a:pt x="2992051" y="89043"/>
                  </a:cubicBezTo>
                  <a:close/>
                  <a:moveTo>
                    <a:pt x="6368623" y="83034"/>
                  </a:moveTo>
                  <a:cubicBezTo>
                    <a:pt x="6378577" y="83034"/>
                    <a:pt x="6386648" y="91104"/>
                    <a:pt x="6386648" y="101058"/>
                  </a:cubicBezTo>
                  <a:cubicBezTo>
                    <a:pt x="6386648" y="111013"/>
                    <a:pt x="6378578" y="119083"/>
                    <a:pt x="6368623" y="119083"/>
                  </a:cubicBezTo>
                  <a:cubicBezTo>
                    <a:pt x="6358669" y="119083"/>
                    <a:pt x="6350599" y="111013"/>
                    <a:pt x="6350599" y="101058"/>
                  </a:cubicBezTo>
                  <a:cubicBezTo>
                    <a:pt x="6350599" y="91104"/>
                    <a:pt x="6358668" y="83034"/>
                    <a:pt x="6368623" y="83034"/>
                  </a:cubicBezTo>
                  <a:close/>
                  <a:moveTo>
                    <a:pt x="6242452" y="83034"/>
                  </a:moveTo>
                  <a:cubicBezTo>
                    <a:pt x="6252407" y="83034"/>
                    <a:pt x="6260477" y="91104"/>
                    <a:pt x="6260477" y="101058"/>
                  </a:cubicBezTo>
                  <a:cubicBezTo>
                    <a:pt x="6260477" y="111013"/>
                    <a:pt x="6252407" y="119083"/>
                    <a:pt x="6242452" y="119083"/>
                  </a:cubicBezTo>
                  <a:cubicBezTo>
                    <a:pt x="6232498" y="119083"/>
                    <a:pt x="6224428" y="111013"/>
                    <a:pt x="6224428" y="101058"/>
                  </a:cubicBezTo>
                  <a:cubicBezTo>
                    <a:pt x="6224428" y="91104"/>
                    <a:pt x="6232498" y="83034"/>
                    <a:pt x="6242452" y="83034"/>
                  </a:cubicBezTo>
                  <a:close/>
                  <a:moveTo>
                    <a:pt x="4884613" y="83034"/>
                  </a:moveTo>
                  <a:cubicBezTo>
                    <a:pt x="4894568" y="83034"/>
                    <a:pt x="4902638" y="91104"/>
                    <a:pt x="4902638" y="101058"/>
                  </a:cubicBezTo>
                  <a:cubicBezTo>
                    <a:pt x="4902638" y="111013"/>
                    <a:pt x="4894568" y="119083"/>
                    <a:pt x="4884613" y="119083"/>
                  </a:cubicBezTo>
                  <a:cubicBezTo>
                    <a:pt x="4874659" y="119083"/>
                    <a:pt x="4866589" y="111013"/>
                    <a:pt x="4866589" y="101058"/>
                  </a:cubicBezTo>
                  <a:cubicBezTo>
                    <a:pt x="4866589" y="91104"/>
                    <a:pt x="4874659" y="83034"/>
                    <a:pt x="4884613" y="83034"/>
                  </a:cubicBezTo>
                  <a:close/>
                  <a:moveTo>
                    <a:pt x="3118221" y="83034"/>
                  </a:moveTo>
                  <a:cubicBezTo>
                    <a:pt x="3128176" y="83034"/>
                    <a:pt x="3136246" y="91104"/>
                    <a:pt x="3136246" y="101058"/>
                  </a:cubicBezTo>
                  <a:cubicBezTo>
                    <a:pt x="3136246" y="111013"/>
                    <a:pt x="3128176" y="119083"/>
                    <a:pt x="3118221" y="119083"/>
                  </a:cubicBezTo>
                  <a:cubicBezTo>
                    <a:pt x="3108267" y="119083"/>
                    <a:pt x="3100197" y="111013"/>
                    <a:pt x="3100197" y="101058"/>
                  </a:cubicBezTo>
                  <a:cubicBezTo>
                    <a:pt x="3100197" y="91104"/>
                    <a:pt x="3108267" y="83034"/>
                    <a:pt x="3118221" y="83034"/>
                  </a:cubicBezTo>
                  <a:close/>
                  <a:moveTo>
                    <a:pt x="2619546" y="83034"/>
                  </a:moveTo>
                  <a:cubicBezTo>
                    <a:pt x="2629501" y="83034"/>
                    <a:pt x="2637571" y="91104"/>
                    <a:pt x="2637571" y="101058"/>
                  </a:cubicBezTo>
                  <a:cubicBezTo>
                    <a:pt x="2637571" y="111013"/>
                    <a:pt x="2629501" y="119083"/>
                    <a:pt x="2619546" y="119083"/>
                  </a:cubicBezTo>
                  <a:cubicBezTo>
                    <a:pt x="2609591" y="119083"/>
                    <a:pt x="2601522" y="111013"/>
                    <a:pt x="2601522" y="101058"/>
                  </a:cubicBezTo>
                  <a:cubicBezTo>
                    <a:pt x="2601522" y="91104"/>
                    <a:pt x="2609591" y="83034"/>
                    <a:pt x="2619546" y="83034"/>
                  </a:cubicBezTo>
                  <a:close/>
                  <a:moveTo>
                    <a:pt x="1291748" y="83034"/>
                  </a:moveTo>
                  <a:cubicBezTo>
                    <a:pt x="1301703" y="83034"/>
                    <a:pt x="1309773" y="91104"/>
                    <a:pt x="1309773" y="101058"/>
                  </a:cubicBezTo>
                  <a:cubicBezTo>
                    <a:pt x="1309773" y="111013"/>
                    <a:pt x="1301703" y="119083"/>
                    <a:pt x="1291748" y="119083"/>
                  </a:cubicBezTo>
                  <a:cubicBezTo>
                    <a:pt x="1281794" y="119083"/>
                    <a:pt x="1273724" y="111013"/>
                    <a:pt x="1273724" y="101058"/>
                  </a:cubicBezTo>
                  <a:cubicBezTo>
                    <a:pt x="1273724" y="91104"/>
                    <a:pt x="1281794" y="83034"/>
                    <a:pt x="1291748" y="83034"/>
                  </a:cubicBezTo>
                  <a:close/>
                  <a:moveTo>
                    <a:pt x="702951" y="83034"/>
                  </a:moveTo>
                  <a:cubicBezTo>
                    <a:pt x="712906" y="83034"/>
                    <a:pt x="720976" y="91104"/>
                    <a:pt x="720976" y="101058"/>
                  </a:cubicBezTo>
                  <a:cubicBezTo>
                    <a:pt x="720976" y="111013"/>
                    <a:pt x="712906" y="119083"/>
                    <a:pt x="702951" y="119083"/>
                  </a:cubicBezTo>
                  <a:cubicBezTo>
                    <a:pt x="692997" y="119083"/>
                    <a:pt x="684927" y="111013"/>
                    <a:pt x="684927" y="101058"/>
                  </a:cubicBezTo>
                  <a:cubicBezTo>
                    <a:pt x="684927" y="91104"/>
                    <a:pt x="692997" y="83034"/>
                    <a:pt x="702951" y="83034"/>
                  </a:cubicBezTo>
                  <a:close/>
                  <a:moveTo>
                    <a:pt x="2319139" y="65010"/>
                  </a:moveTo>
                  <a:cubicBezTo>
                    <a:pt x="2329094" y="65010"/>
                    <a:pt x="2337164" y="73080"/>
                    <a:pt x="2337164" y="83034"/>
                  </a:cubicBezTo>
                  <a:cubicBezTo>
                    <a:pt x="2337164" y="92989"/>
                    <a:pt x="2329094" y="101059"/>
                    <a:pt x="2319139" y="101059"/>
                  </a:cubicBezTo>
                  <a:cubicBezTo>
                    <a:pt x="2309185" y="101059"/>
                    <a:pt x="2301115" y="92989"/>
                    <a:pt x="2301115" y="83034"/>
                  </a:cubicBezTo>
                  <a:cubicBezTo>
                    <a:pt x="2301115" y="73080"/>
                    <a:pt x="2309185" y="65010"/>
                    <a:pt x="2319139" y="65010"/>
                  </a:cubicBezTo>
                  <a:close/>
                  <a:moveTo>
                    <a:pt x="564765" y="65010"/>
                  </a:moveTo>
                  <a:cubicBezTo>
                    <a:pt x="574719" y="65010"/>
                    <a:pt x="582789" y="73080"/>
                    <a:pt x="582789" y="83034"/>
                  </a:cubicBezTo>
                  <a:cubicBezTo>
                    <a:pt x="582789" y="92989"/>
                    <a:pt x="574719" y="101059"/>
                    <a:pt x="564765" y="101059"/>
                  </a:cubicBezTo>
                  <a:cubicBezTo>
                    <a:pt x="554810" y="101059"/>
                    <a:pt x="546740" y="92989"/>
                    <a:pt x="546740" y="83034"/>
                  </a:cubicBezTo>
                  <a:cubicBezTo>
                    <a:pt x="546740" y="73080"/>
                    <a:pt x="554810" y="65010"/>
                    <a:pt x="564765" y="65010"/>
                  </a:cubicBezTo>
                  <a:close/>
                  <a:moveTo>
                    <a:pt x="18024" y="65010"/>
                  </a:moveTo>
                  <a:cubicBezTo>
                    <a:pt x="27979" y="65010"/>
                    <a:pt x="36049" y="73080"/>
                    <a:pt x="36049" y="83034"/>
                  </a:cubicBezTo>
                  <a:cubicBezTo>
                    <a:pt x="36049" y="92989"/>
                    <a:pt x="27979" y="101059"/>
                    <a:pt x="18024" y="101059"/>
                  </a:cubicBezTo>
                  <a:cubicBezTo>
                    <a:pt x="8070" y="101059"/>
                    <a:pt x="0" y="92989"/>
                    <a:pt x="0" y="83034"/>
                  </a:cubicBezTo>
                  <a:cubicBezTo>
                    <a:pt x="0" y="73080"/>
                    <a:pt x="8070" y="65010"/>
                    <a:pt x="18024" y="65010"/>
                  </a:cubicBezTo>
                  <a:close/>
                  <a:moveTo>
                    <a:pt x="5052841" y="59002"/>
                  </a:moveTo>
                  <a:cubicBezTo>
                    <a:pt x="5062796" y="59002"/>
                    <a:pt x="5070866" y="67072"/>
                    <a:pt x="5070866" y="77026"/>
                  </a:cubicBezTo>
                  <a:cubicBezTo>
                    <a:pt x="5070866" y="86981"/>
                    <a:pt x="5062796" y="95051"/>
                    <a:pt x="5052841" y="95051"/>
                  </a:cubicBezTo>
                  <a:cubicBezTo>
                    <a:pt x="5042886" y="95051"/>
                    <a:pt x="5034817" y="86981"/>
                    <a:pt x="5034817" y="77026"/>
                  </a:cubicBezTo>
                  <a:cubicBezTo>
                    <a:pt x="5034817" y="67072"/>
                    <a:pt x="5042886" y="59002"/>
                    <a:pt x="5052841" y="59002"/>
                  </a:cubicBezTo>
                  <a:close/>
                  <a:moveTo>
                    <a:pt x="3490726" y="59002"/>
                  </a:moveTo>
                  <a:cubicBezTo>
                    <a:pt x="3500681" y="59002"/>
                    <a:pt x="3508751" y="67072"/>
                    <a:pt x="3508751" y="77026"/>
                  </a:cubicBezTo>
                  <a:cubicBezTo>
                    <a:pt x="3508751" y="86981"/>
                    <a:pt x="3500681" y="95051"/>
                    <a:pt x="3490726" y="95051"/>
                  </a:cubicBezTo>
                  <a:cubicBezTo>
                    <a:pt x="3480771" y="95051"/>
                    <a:pt x="3472702" y="86981"/>
                    <a:pt x="3472702" y="77026"/>
                  </a:cubicBezTo>
                  <a:cubicBezTo>
                    <a:pt x="3472702" y="67072"/>
                    <a:pt x="3480771" y="59002"/>
                    <a:pt x="3490726" y="59002"/>
                  </a:cubicBezTo>
                  <a:close/>
                  <a:moveTo>
                    <a:pt x="1447960" y="59002"/>
                  </a:moveTo>
                  <a:cubicBezTo>
                    <a:pt x="1457915" y="59002"/>
                    <a:pt x="1465985" y="67072"/>
                    <a:pt x="1465985" y="77026"/>
                  </a:cubicBezTo>
                  <a:cubicBezTo>
                    <a:pt x="1465985" y="86981"/>
                    <a:pt x="1457915" y="95051"/>
                    <a:pt x="1447960" y="95051"/>
                  </a:cubicBezTo>
                  <a:cubicBezTo>
                    <a:pt x="1438006" y="95051"/>
                    <a:pt x="1429936" y="86981"/>
                    <a:pt x="1429936" y="77026"/>
                  </a:cubicBezTo>
                  <a:cubicBezTo>
                    <a:pt x="1429936" y="67072"/>
                    <a:pt x="1438006" y="59002"/>
                    <a:pt x="1447960" y="59002"/>
                  </a:cubicBezTo>
                  <a:close/>
                  <a:moveTo>
                    <a:pt x="2192969" y="46987"/>
                  </a:moveTo>
                  <a:cubicBezTo>
                    <a:pt x="2202924" y="46987"/>
                    <a:pt x="2210994" y="55057"/>
                    <a:pt x="2210994" y="65012"/>
                  </a:cubicBezTo>
                  <a:cubicBezTo>
                    <a:pt x="2210994" y="74966"/>
                    <a:pt x="2202924" y="83036"/>
                    <a:pt x="2192969" y="83036"/>
                  </a:cubicBezTo>
                  <a:cubicBezTo>
                    <a:pt x="2183015" y="83036"/>
                    <a:pt x="2174945" y="74966"/>
                    <a:pt x="2174945" y="65012"/>
                  </a:cubicBezTo>
                  <a:cubicBezTo>
                    <a:pt x="2174945" y="55057"/>
                    <a:pt x="2183015" y="46987"/>
                    <a:pt x="2192969" y="46987"/>
                  </a:cubicBezTo>
                  <a:close/>
                  <a:moveTo>
                    <a:pt x="4434003" y="40979"/>
                  </a:moveTo>
                  <a:cubicBezTo>
                    <a:pt x="4443958" y="40979"/>
                    <a:pt x="4452028" y="49048"/>
                    <a:pt x="4452028" y="59003"/>
                  </a:cubicBezTo>
                  <a:cubicBezTo>
                    <a:pt x="4452028" y="68958"/>
                    <a:pt x="4443958" y="77028"/>
                    <a:pt x="4434003" y="77028"/>
                  </a:cubicBezTo>
                  <a:cubicBezTo>
                    <a:pt x="4424049" y="77028"/>
                    <a:pt x="4415979" y="68958"/>
                    <a:pt x="4415979" y="59003"/>
                  </a:cubicBezTo>
                  <a:cubicBezTo>
                    <a:pt x="4415979" y="49048"/>
                    <a:pt x="4424049" y="40979"/>
                    <a:pt x="4434003" y="40979"/>
                  </a:cubicBezTo>
                  <a:close/>
                  <a:moveTo>
                    <a:pt x="3616897" y="40979"/>
                  </a:moveTo>
                  <a:cubicBezTo>
                    <a:pt x="3626852" y="40979"/>
                    <a:pt x="3634922" y="49048"/>
                    <a:pt x="3634922" y="59003"/>
                  </a:cubicBezTo>
                  <a:cubicBezTo>
                    <a:pt x="3634922" y="68958"/>
                    <a:pt x="3626852" y="77028"/>
                    <a:pt x="3616897" y="77028"/>
                  </a:cubicBezTo>
                  <a:cubicBezTo>
                    <a:pt x="3606942" y="77028"/>
                    <a:pt x="3598872" y="68958"/>
                    <a:pt x="3598872" y="59003"/>
                  </a:cubicBezTo>
                  <a:cubicBezTo>
                    <a:pt x="3598872" y="49048"/>
                    <a:pt x="3606942" y="40979"/>
                    <a:pt x="3616897" y="40979"/>
                  </a:cubicBezTo>
                  <a:close/>
                  <a:moveTo>
                    <a:pt x="1826473" y="40979"/>
                  </a:moveTo>
                  <a:cubicBezTo>
                    <a:pt x="1836427" y="40979"/>
                    <a:pt x="1844497" y="49048"/>
                    <a:pt x="1844497" y="59003"/>
                  </a:cubicBezTo>
                  <a:cubicBezTo>
                    <a:pt x="1844497" y="68958"/>
                    <a:pt x="1836427" y="77028"/>
                    <a:pt x="1826473" y="77028"/>
                  </a:cubicBezTo>
                  <a:cubicBezTo>
                    <a:pt x="1816518" y="77028"/>
                    <a:pt x="1808448" y="68958"/>
                    <a:pt x="1808448" y="59003"/>
                  </a:cubicBezTo>
                  <a:cubicBezTo>
                    <a:pt x="1808448" y="49048"/>
                    <a:pt x="1816518" y="40979"/>
                    <a:pt x="1826473" y="40979"/>
                  </a:cubicBezTo>
                  <a:close/>
                  <a:moveTo>
                    <a:pt x="5942045" y="34970"/>
                  </a:moveTo>
                  <a:cubicBezTo>
                    <a:pt x="5952000" y="34970"/>
                    <a:pt x="5960070" y="43040"/>
                    <a:pt x="5960070" y="52994"/>
                  </a:cubicBezTo>
                  <a:cubicBezTo>
                    <a:pt x="5960070" y="62949"/>
                    <a:pt x="5952000" y="71019"/>
                    <a:pt x="5942045" y="71019"/>
                  </a:cubicBezTo>
                  <a:cubicBezTo>
                    <a:pt x="5932091" y="71019"/>
                    <a:pt x="5924021" y="62949"/>
                    <a:pt x="5924021" y="52994"/>
                  </a:cubicBezTo>
                  <a:cubicBezTo>
                    <a:pt x="5924021" y="43040"/>
                    <a:pt x="5932091" y="34970"/>
                    <a:pt x="5942045" y="34970"/>
                  </a:cubicBezTo>
                  <a:close/>
                  <a:moveTo>
                    <a:pt x="5719744" y="34970"/>
                  </a:moveTo>
                  <a:cubicBezTo>
                    <a:pt x="5729699" y="34970"/>
                    <a:pt x="5737769" y="43040"/>
                    <a:pt x="5737769" y="52994"/>
                  </a:cubicBezTo>
                  <a:cubicBezTo>
                    <a:pt x="5737769" y="62949"/>
                    <a:pt x="5729699" y="71019"/>
                    <a:pt x="5719744" y="71019"/>
                  </a:cubicBezTo>
                  <a:cubicBezTo>
                    <a:pt x="5709789" y="71019"/>
                    <a:pt x="5701719" y="62949"/>
                    <a:pt x="5701719" y="52994"/>
                  </a:cubicBezTo>
                  <a:cubicBezTo>
                    <a:pt x="5701719" y="43040"/>
                    <a:pt x="5709789" y="34970"/>
                    <a:pt x="5719744" y="34970"/>
                  </a:cubicBezTo>
                  <a:close/>
                  <a:moveTo>
                    <a:pt x="1171586" y="34970"/>
                  </a:moveTo>
                  <a:cubicBezTo>
                    <a:pt x="1181541" y="34970"/>
                    <a:pt x="1189611" y="43040"/>
                    <a:pt x="1189611" y="52994"/>
                  </a:cubicBezTo>
                  <a:cubicBezTo>
                    <a:pt x="1189611" y="62949"/>
                    <a:pt x="1181541" y="71019"/>
                    <a:pt x="1171586" y="71019"/>
                  </a:cubicBezTo>
                  <a:cubicBezTo>
                    <a:pt x="1161632" y="71019"/>
                    <a:pt x="1153562" y="62949"/>
                    <a:pt x="1153562" y="52994"/>
                  </a:cubicBezTo>
                  <a:cubicBezTo>
                    <a:pt x="1153562" y="43040"/>
                    <a:pt x="1161632" y="34970"/>
                    <a:pt x="1171586" y="34970"/>
                  </a:cubicBezTo>
                  <a:close/>
                  <a:moveTo>
                    <a:pt x="937268" y="34970"/>
                  </a:moveTo>
                  <a:cubicBezTo>
                    <a:pt x="947223" y="34970"/>
                    <a:pt x="955293" y="43040"/>
                    <a:pt x="955293" y="52994"/>
                  </a:cubicBezTo>
                  <a:cubicBezTo>
                    <a:pt x="955293" y="62949"/>
                    <a:pt x="947223" y="71019"/>
                    <a:pt x="937268" y="71019"/>
                  </a:cubicBezTo>
                  <a:cubicBezTo>
                    <a:pt x="927314" y="71019"/>
                    <a:pt x="919244" y="62949"/>
                    <a:pt x="919244" y="52994"/>
                  </a:cubicBezTo>
                  <a:cubicBezTo>
                    <a:pt x="919244" y="43040"/>
                    <a:pt x="927314" y="34970"/>
                    <a:pt x="937268" y="34970"/>
                  </a:cubicBezTo>
                  <a:close/>
                  <a:moveTo>
                    <a:pt x="426577" y="34970"/>
                  </a:moveTo>
                  <a:cubicBezTo>
                    <a:pt x="436532" y="34970"/>
                    <a:pt x="444602" y="43040"/>
                    <a:pt x="444602" y="52994"/>
                  </a:cubicBezTo>
                  <a:cubicBezTo>
                    <a:pt x="444602" y="62949"/>
                    <a:pt x="436532" y="71019"/>
                    <a:pt x="426577" y="71019"/>
                  </a:cubicBezTo>
                  <a:cubicBezTo>
                    <a:pt x="416623" y="71019"/>
                    <a:pt x="408553" y="62949"/>
                    <a:pt x="408553" y="52994"/>
                  </a:cubicBezTo>
                  <a:cubicBezTo>
                    <a:pt x="408553" y="43040"/>
                    <a:pt x="416623" y="34970"/>
                    <a:pt x="426577" y="34970"/>
                  </a:cubicBezTo>
                  <a:close/>
                  <a:moveTo>
                    <a:pt x="6146322" y="28962"/>
                  </a:moveTo>
                  <a:cubicBezTo>
                    <a:pt x="6156277" y="28962"/>
                    <a:pt x="6164347" y="37032"/>
                    <a:pt x="6164347" y="46986"/>
                  </a:cubicBezTo>
                  <a:cubicBezTo>
                    <a:pt x="6164347" y="56941"/>
                    <a:pt x="6156277" y="65011"/>
                    <a:pt x="6146322" y="65011"/>
                  </a:cubicBezTo>
                  <a:cubicBezTo>
                    <a:pt x="6136368" y="65011"/>
                    <a:pt x="6128298" y="56941"/>
                    <a:pt x="6128298" y="46986"/>
                  </a:cubicBezTo>
                  <a:cubicBezTo>
                    <a:pt x="6128298" y="37032"/>
                    <a:pt x="6136368" y="28962"/>
                    <a:pt x="6146322" y="28962"/>
                  </a:cubicBezTo>
                  <a:close/>
                  <a:moveTo>
                    <a:pt x="4776467" y="28962"/>
                  </a:moveTo>
                  <a:cubicBezTo>
                    <a:pt x="4786422" y="28962"/>
                    <a:pt x="4794492" y="37032"/>
                    <a:pt x="4794492" y="46986"/>
                  </a:cubicBezTo>
                  <a:cubicBezTo>
                    <a:pt x="4794492" y="56941"/>
                    <a:pt x="4786422" y="65011"/>
                    <a:pt x="4776467" y="65011"/>
                  </a:cubicBezTo>
                  <a:cubicBezTo>
                    <a:pt x="4766512" y="65011"/>
                    <a:pt x="4758443" y="56941"/>
                    <a:pt x="4758443" y="46986"/>
                  </a:cubicBezTo>
                  <a:cubicBezTo>
                    <a:pt x="4758443" y="37032"/>
                    <a:pt x="4766512" y="28962"/>
                    <a:pt x="4776467" y="28962"/>
                  </a:cubicBezTo>
                  <a:close/>
                  <a:moveTo>
                    <a:pt x="2451318" y="28962"/>
                  </a:moveTo>
                  <a:cubicBezTo>
                    <a:pt x="2461273" y="28962"/>
                    <a:pt x="2469343" y="37032"/>
                    <a:pt x="2469343" y="46986"/>
                  </a:cubicBezTo>
                  <a:cubicBezTo>
                    <a:pt x="2469343" y="56941"/>
                    <a:pt x="2461273" y="65011"/>
                    <a:pt x="2451318" y="65011"/>
                  </a:cubicBezTo>
                  <a:cubicBezTo>
                    <a:pt x="2441364" y="65011"/>
                    <a:pt x="2433294" y="56941"/>
                    <a:pt x="2433294" y="46986"/>
                  </a:cubicBezTo>
                  <a:cubicBezTo>
                    <a:pt x="2433294" y="37032"/>
                    <a:pt x="2441364" y="28962"/>
                    <a:pt x="2451318" y="28962"/>
                  </a:cubicBezTo>
                  <a:close/>
                  <a:moveTo>
                    <a:pt x="150203" y="28962"/>
                  </a:moveTo>
                  <a:cubicBezTo>
                    <a:pt x="160158" y="28962"/>
                    <a:pt x="168228" y="37032"/>
                    <a:pt x="168228" y="46986"/>
                  </a:cubicBezTo>
                  <a:cubicBezTo>
                    <a:pt x="168228" y="56941"/>
                    <a:pt x="160158" y="65011"/>
                    <a:pt x="150203" y="65011"/>
                  </a:cubicBezTo>
                  <a:cubicBezTo>
                    <a:pt x="140249" y="65011"/>
                    <a:pt x="132179" y="56941"/>
                    <a:pt x="132179" y="46986"/>
                  </a:cubicBezTo>
                  <a:cubicBezTo>
                    <a:pt x="132179" y="37032"/>
                    <a:pt x="140249" y="28962"/>
                    <a:pt x="150203" y="28962"/>
                  </a:cubicBezTo>
                  <a:close/>
                  <a:moveTo>
                    <a:pt x="4277792" y="22954"/>
                  </a:moveTo>
                  <a:cubicBezTo>
                    <a:pt x="4287747" y="22954"/>
                    <a:pt x="4295817" y="31024"/>
                    <a:pt x="4295817" y="40978"/>
                  </a:cubicBezTo>
                  <a:cubicBezTo>
                    <a:pt x="4295817" y="50933"/>
                    <a:pt x="4287747" y="59003"/>
                    <a:pt x="4277792" y="59003"/>
                  </a:cubicBezTo>
                  <a:cubicBezTo>
                    <a:pt x="4267837" y="59003"/>
                    <a:pt x="4259767" y="50933"/>
                    <a:pt x="4259767" y="40978"/>
                  </a:cubicBezTo>
                  <a:cubicBezTo>
                    <a:pt x="4259767" y="31024"/>
                    <a:pt x="4267837" y="22954"/>
                    <a:pt x="4277792" y="22954"/>
                  </a:cubicBezTo>
                  <a:close/>
                  <a:moveTo>
                    <a:pt x="4145613" y="22954"/>
                  </a:moveTo>
                  <a:cubicBezTo>
                    <a:pt x="4155568" y="22954"/>
                    <a:pt x="4163638" y="31024"/>
                    <a:pt x="4163638" y="40978"/>
                  </a:cubicBezTo>
                  <a:cubicBezTo>
                    <a:pt x="4163638" y="50933"/>
                    <a:pt x="4155568" y="59003"/>
                    <a:pt x="4145613" y="59003"/>
                  </a:cubicBezTo>
                  <a:cubicBezTo>
                    <a:pt x="4135658" y="59003"/>
                    <a:pt x="4127589" y="50933"/>
                    <a:pt x="4127589" y="40978"/>
                  </a:cubicBezTo>
                  <a:cubicBezTo>
                    <a:pt x="4127589" y="31024"/>
                    <a:pt x="4135658" y="22954"/>
                    <a:pt x="4145613" y="22954"/>
                  </a:cubicBezTo>
                  <a:close/>
                  <a:moveTo>
                    <a:pt x="817106" y="22954"/>
                  </a:moveTo>
                  <a:cubicBezTo>
                    <a:pt x="823743" y="22954"/>
                    <a:pt x="829123" y="28334"/>
                    <a:pt x="829123" y="34970"/>
                  </a:cubicBezTo>
                  <a:cubicBezTo>
                    <a:pt x="829123" y="41607"/>
                    <a:pt x="823743" y="46987"/>
                    <a:pt x="817106" y="46987"/>
                  </a:cubicBezTo>
                  <a:cubicBezTo>
                    <a:pt x="810470" y="46987"/>
                    <a:pt x="805090" y="41606"/>
                    <a:pt x="805090" y="34970"/>
                  </a:cubicBezTo>
                  <a:cubicBezTo>
                    <a:pt x="805090" y="28334"/>
                    <a:pt x="810470" y="22954"/>
                    <a:pt x="817106" y="22954"/>
                  </a:cubicBezTo>
                  <a:close/>
                  <a:moveTo>
                    <a:pt x="5491435" y="16946"/>
                  </a:moveTo>
                  <a:cubicBezTo>
                    <a:pt x="5501390" y="16946"/>
                    <a:pt x="5509460" y="25016"/>
                    <a:pt x="5509460" y="34971"/>
                  </a:cubicBezTo>
                  <a:cubicBezTo>
                    <a:pt x="5509460" y="44925"/>
                    <a:pt x="5501390" y="52995"/>
                    <a:pt x="5491435" y="52995"/>
                  </a:cubicBezTo>
                  <a:cubicBezTo>
                    <a:pt x="5481481" y="52995"/>
                    <a:pt x="5473411" y="44925"/>
                    <a:pt x="5473411" y="34971"/>
                  </a:cubicBezTo>
                  <a:cubicBezTo>
                    <a:pt x="5473411" y="25016"/>
                    <a:pt x="5481481" y="16946"/>
                    <a:pt x="5491435" y="16946"/>
                  </a:cubicBezTo>
                  <a:close/>
                  <a:moveTo>
                    <a:pt x="5323207" y="16946"/>
                  </a:moveTo>
                  <a:cubicBezTo>
                    <a:pt x="5333162" y="16946"/>
                    <a:pt x="5341232" y="25016"/>
                    <a:pt x="5341232" y="34971"/>
                  </a:cubicBezTo>
                  <a:cubicBezTo>
                    <a:pt x="5341232" y="44925"/>
                    <a:pt x="5333162" y="52995"/>
                    <a:pt x="5323207" y="52995"/>
                  </a:cubicBezTo>
                  <a:cubicBezTo>
                    <a:pt x="5313252" y="52995"/>
                    <a:pt x="5305183" y="44925"/>
                    <a:pt x="5305183" y="34971"/>
                  </a:cubicBezTo>
                  <a:cubicBezTo>
                    <a:pt x="5305183" y="25016"/>
                    <a:pt x="5313252" y="16946"/>
                    <a:pt x="5323207" y="16946"/>
                  </a:cubicBezTo>
                  <a:close/>
                  <a:moveTo>
                    <a:pt x="4632272" y="16946"/>
                  </a:moveTo>
                  <a:cubicBezTo>
                    <a:pt x="4642227" y="16946"/>
                    <a:pt x="4650297" y="25016"/>
                    <a:pt x="4650297" y="34971"/>
                  </a:cubicBezTo>
                  <a:cubicBezTo>
                    <a:pt x="4650297" y="44925"/>
                    <a:pt x="4642227" y="52995"/>
                    <a:pt x="4632272" y="52995"/>
                  </a:cubicBezTo>
                  <a:cubicBezTo>
                    <a:pt x="4622317" y="52995"/>
                    <a:pt x="4614248" y="44925"/>
                    <a:pt x="4614248" y="34971"/>
                  </a:cubicBezTo>
                  <a:cubicBezTo>
                    <a:pt x="4614248" y="25016"/>
                    <a:pt x="4622317" y="16946"/>
                    <a:pt x="4632272" y="16946"/>
                  </a:cubicBezTo>
                  <a:close/>
                  <a:moveTo>
                    <a:pt x="3226368" y="16946"/>
                  </a:moveTo>
                  <a:cubicBezTo>
                    <a:pt x="3236323" y="16946"/>
                    <a:pt x="3244393" y="25016"/>
                    <a:pt x="3244393" y="34971"/>
                  </a:cubicBezTo>
                  <a:cubicBezTo>
                    <a:pt x="3244393" y="44925"/>
                    <a:pt x="3236323" y="52995"/>
                    <a:pt x="3226368" y="52995"/>
                  </a:cubicBezTo>
                  <a:cubicBezTo>
                    <a:pt x="3216413" y="52995"/>
                    <a:pt x="3208343" y="44925"/>
                    <a:pt x="3208343" y="34971"/>
                  </a:cubicBezTo>
                  <a:cubicBezTo>
                    <a:pt x="3208343" y="25016"/>
                    <a:pt x="3216413" y="16946"/>
                    <a:pt x="3226368" y="16946"/>
                  </a:cubicBezTo>
                  <a:close/>
                  <a:moveTo>
                    <a:pt x="3983393" y="10938"/>
                  </a:moveTo>
                  <a:cubicBezTo>
                    <a:pt x="3993348" y="10938"/>
                    <a:pt x="4001418" y="19007"/>
                    <a:pt x="4001418" y="28962"/>
                  </a:cubicBezTo>
                  <a:cubicBezTo>
                    <a:pt x="4001418" y="38917"/>
                    <a:pt x="3993348" y="46987"/>
                    <a:pt x="3983393" y="46987"/>
                  </a:cubicBezTo>
                  <a:cubicBezTo>
                    <a:pt x="3973439" y="46987"/>
                    <a:pt x="3965369" y="38917"/>
                    <a:pt x="3965369" y="28962"/>
                  </a:cubicBezTo>
                  <a:cubicBezTo>
                    <a:pt x="3965369" y="19007"/>
                    <a:pt x="3973439" y="10938"/>
                    <a:pt x="3983393" y="10938"/>
                  </a:cubicBezTo>
                  <a:close/>
                  <a:moveTo>
                    <a:pt x="1039407" y="10938"/>
                  </a:moveTo>
                  <a:cubicBezTo>
                    <a:pt x="1049362" y="10938"/>
                    <a:pt x="1057432" y="19007"/>
                    <a:pt x="1057432" y="28962"/>
                  </a:cubicBezTo>
                  <a:cubicBezTo>
                    <a:pt x="1057432" y="38917"/>
                    <a:pt x="1049362" y="46987"/>
                    <a:pt x="1039407" y="46987"/>
                  </a:cubicBezTo>
                  <a:cubicBezTo>
                    <a:pt x="1029453" y="46987"/>
                    <a:pt x="1021383" y="38917"/>
                    <a:pt x="1021383" y="28962"/>
                  </a:cubicBezTo>
                  <a:cubicBezTo>
                    <a:pt x="1021383" y="19007"/>
                    <a:pt x="1029453" y="10938"/>
                    <a:pt x="1039407" y="10938"/>
                  </a:cubicBezTo>
                  <a:close/>
                  <a:moveTo>
                    <a:pt x="312422" y="10938"/>
                  </a:moveTo>
                  <a:cubicBezTo>
                    <a:pt x="322377" y="10938"/>
                    <a:pt x="330447" y="19007"/>
                    <a:pt x="330447" y="28962"/>
                  </a:cubicBezTo>
                  <a:cubicBezTo>
                    <a:pt x="330447" y="38917"/>
                    <a:pt x="322377" y="46987"/>
                    <a:pt x="312422" y="46987"/>
                  </a:cubicBezTo>
                  <a:cubicBezTo>
                    <a:pt x="302468" y="46987"/>
                    <a:pt x="294398" y="38917"/>
                    <a:pt x="294398" y="28962"/>
                  </a:cubicBezTo>
                  <a:cubicBezTo>
                    <a:pt x="294398" y="19007"/>
                    <a:pt x="302468" y="10938"/>
                    <a:pt x="312422" y="10938"/>
                  </a:cubicBezTo>
                  <a:close/>
                  <a:moveTo>
                    <a:pt x="3839198" y="4930"/>
                  </a:moveTo>
                  <a:cubicBezTo>
                    <a:pt x="3849153" y="4930"/>
                    <a:pt x="3857223" y="13000"/>
                    <a:pt x="3857223" y="22954"/>
                  </a:cubicBezTo>
                  <a:cubicBezTo>
                    <a:pt x="3857223" y="32909"/>
                    <a:pt x="3849153" y="40979"/>
                    <a:pt x="3839198" y="40979"/>
                  </a:cubicBezTo>
                  <a:cubicBezTo>
                    <a:pt x="3829244" y="40979"/>
                    <a:pt x="3821174" y="32909"/>
                    <a:pt x="3821174" y="22954"/>
                  </a:cubicBezTo>
                  <a:cubicBezTo>
                    <a:pt x="3821174" y="13000"/>
                    <a:pt x="3829244" y="4930"/>
                    <a:pt x="3839198" y="4930"/>
                  </a:cubicBezTo>
                  <a:close/>
                  <a:moveTo>
                    <a:pt x="3388588" y="4930"/>
                  </a:moveTo>
                  <a:cubicBezTo>
                    <a:pt x="3398543" y="4930"/>
                    <a:pt x="3406613" y="13000"/>
                    <a:pt x="3406613" y="22954"/>
                  </a:cubicBezTo>
                  <a:cubicBezTo>
                    <a:pt x="3406613" y="32909"/>
                    <a:pt x="3398543" y="40979"/>
                    <a:pt x="3388588" y="40979"/>
                  </a:cubicBezTo>
                  <a:cubicBezTo>
                    <a:pt x="3378634" y="40979"/>
                    <a:pt x="3370564" y="32909"/>
                    <a:pt x="3370564" y="22954"/>
                  </a:cubicBezTo>
                  <a:cubicBezTo>
                    <a:pt x="3370564" y="13000"/>
                    <a:pt x="3378634" y="4930"/>
                    <a:pt x="3388588" y="4930"/>
                  </a:cubicBezTo>
                  <a:close/>
                  <a:moveTo>
                    <a:pt x="5171526" y="0"/>
                  </a:moveTo>
                  <a:lnTo>
                    <a:pt x="5198514" y="0"/>
                  </a:lnTo>
                  <a:lnTo>
                    <a:pt x="5203045" y="10937"/>
                  </a:lnTo>
                  <a:cubicBezTo>
                    <a:pt x="5203045" y="20892"/>
                    <a:pt x="5194975" y="28962"/>
                    <a:pt x="5185020" y="28962"/>
                  </a:cubicBezTo>
                  <a:cubicBezTo>
                    <a:pt x="5175066" y="28962"/>
                    <a:pt x="5166996" y="20892"/>
                    <a:pt x="5166996" y="10937"/>
                  </a:cubicBezTo>
                  <a:close/>
                  <a:moveTo>
                    <a:pt x="4908761" y="0"/>
                  </a:moveTo>
                  <a:lnTo>
                    <a:pt x="4932564" y="0"/>
                  </a:lnTo>
                  <a:lnTo>
                    <a:pt x="4920662" y="4930"/>
                  </a:lnTo>
                  <a:close/>
                  <a:moveTo>
                    <a:pt x="3701458" y="0"/>
                  </a:moveTo>
                  <a:lnTo>
                    <a:pt x="3736613" y="0"/>
                  </a:lnTo>
                  <a:lnTo>
                    <a:pt x="3731781" y="11667"/>
                  </a:lnTo>
                  <a:cubicBezTo>
                    <a:pt x="3728519" y="14929"/>
                    <a:pt x="3724013" y="16946"/>
                    <a:pt x="3719035" y="16946"/>
                  </a:cubicBezTo>
                  <a:cubicBezTo>
                    <a:pt x="3714058" y="16946"/>
                    <a:pt x="3709552" y="14929"/>
                    <a:pt x="3706290" y="11667"/>
                  </a:cubicBezTo>
                  <a:close/>
                  <a:moveTo>
                    <a:pt x="3058255" y="0"/>
                  </a:moveTo>
                  <a:lnTo>
                    <a:pt x="3082058" y="0"/>
                  </a:lnTo>
                  <a:lnTo>
                    <a:pt x="3070156" y="4930"/>
                  </a:lnTo>
                  <a:close/>
                  <a:moveTo>
                    <a:pt x="2908383" y="0"/>
                  </a:moveTo>
                  <a:lnTo>
                    <a:pt x="2943539" y="0"/>
                  </a:lnTo>
                  <a:lnTo>
                    <a:pt x="2938707" y="11667"/>
                  </a:lnTo>
                  <a:cubicBezTo>
                    <a:pt x="2935445" y="14929"/>
                    <a:pt x="2930939" y="16946"/>
                    <a:pt x="2925961" y="16946"/>
                  </a:cubicBezTo>
                  <a:cubicBezTo>
                    <a:pt x="2920984" y="16946"/>
                    <a:pt x="2916477" y="14929"/>
                    <a:pt x="2913216" y="11667"/>
                  </a:cubicBezTo>
                  <a:close/>
                  <a:moveTo>
                    <a:pt x="2794230" y="0"/>
                  </a:moveTo>
                  <a:lnTo>
                    <a:pt x="2829385" y="0"/>
                  </a:lnTo>
                  <a:lnTo>
                    <a:pt x="2824553" y="11667"/>
                  </a:lnTo>
                  <a:cubicBezTo>
                    <a:pt x="2821291" y="14929"/>
                    <a:pt x="2816785" y="16946"/>
                    <a:pt x="2811807" y="16946"/>
                  </a:cubicBezTo>
                  <a:cubicBezTo>
                    <a:pt x="2806830" y="16946"/>
                    <a:pt x="2802324" y="14929"/>
                    <a:pt x="2799062" y="11667"/>
                  </a:cubicBezTo>
                  <a:close/>
                  <a:moveTo>
                    <a:pt x="2675662" y="0"/>
                  </a:moveTo>
                  <a:lnTo>
                    <a:pt x="2707627" y="0"/>
                  </a:lnTo>
                  <a:lnTo>
                    <a:pt x="2709669" y="4930"/>
                  </a:lnTo>
                  <a:cubicBezTo>
                    <a:pt x="2709669" y="14884"/>
                    <a:pt x="2701599" y="22954"/>
                    <a:pt x="2691644" y="22954"/>
                  </a:cubicBezTo>
                  <a:cubicBezTo>
                    <a:pt x="2681690" y="22954"/>
                    <a:pt x="2673620" y="14884"/>
                    <a:pt x="2673620" y="4930"/>
                  </a:cubicBezTo>
                  <a:close/>
                  <a:moveTo>
                    <a:pt x="2543483" y="0"/>
                  </a:moveTo>
                  <a:lnTo>
                    <a:pt x="2575448" y="0"/>
                  </a:lnTo>
                  <a:lnTo>
                    <a:pt x="2577490" y="4930"/>
                  </a:lnTo>
                  <a:cubicBezTo>
                    <a:pt x="2577490" y="14884"/>
                    <a:pt x="2569420" y="22954"/>
                    <a:pt x="2559465" y="22954"/>
                  </a:cubicBezTo>
                  <a:cubicBezTo>
                    <a:pt x="2549510" y="22954"/>
                    <a:pt x="2541441" y="14884"/>
                    <a:pt x="2541441" y="4930"/>
                  </a:cubicBezTo>
                  <a:close/>
                  <a:moveTo>
                    <a:pt x="2047297" y="0"/>
                  </a:moveTo>
                  <a:lnTo>
                    <a:pt x="2074285" y="0"/>
                  </a:lnTo>
                  <a:lnTo>
                    <a:pt x="2078815" y="10937"/>
                  </a:lnTo>
                  <a:cubicBezTo>
                    <a:pt x="2078815" y="20892"/>
                    <a:pt x="2070745" y="28962"/>
                    <a:pt x="2060790" y="28962"/>
                  </a:cubicBezTo>
                  <a:cubicBezTo>
                    <a:pt x="2050836" y="28962"/>
                    <a:pt x="2042766" y="20892"/>
                    <a:pt x="2042766" y="10937"/>
                  </a:cubicBezTo>
                  <a:close/>
                  <a:moveTo>
                    <a:pt x="1932017" y="0"/>
                  </a:moveTo>
                  <a:lnTo>
                    <a:pt x="1937222" y="0"/>
                  </a:lnTo>
                  <a:lnTo>
                    <a:pt x="1947365" y="4201"/>
                  </a:lnTo>
                  <a:cubicBezTo>
                    <a:pt x="1950627" y="7463"/>
                    <a:pt x="1952644" y="11969"/>
                    <a:pt x="1952644" y="16946"/>
                  </a:cubicBezTo>
                  <a:cubicBezTo>
                    <a:pt x="1952644" y="26901"/>
                    <a:pt x="1944574" y="34971"/>
                    <a:pt x="1934619" y="34971"/>
                  </a:cubicBezTo>
                  <a:cubicBezTo>
                    <a:pt x="1924665" y="34971"/>
                    <a:pt x="1916595" y="26901"/>
                    <a:pt x="1916595" y="16946"/>
                  </a:cubicBezTo>
                  <a:cubicBezTo>
                    <a:pt x="1916595" y="11969"/>
                    <a:pt x="1918613" y="7463"/>
                    <a:pt x="1921875" y="4201"/>
                  </a:cubicBezTo>
                  <a:close/>
                  <a:moveTo>
                    <a:pt x="1694741" y="0"/>
                  </a:moveTo>
                  <a:lnTo>
                    <a:pt x="1729896" y="0"/>
                  </a:lnTo>
                  <a:lnTo>
                    <a:pt x="1725064" y="11667"/>
                  </a:lnTo>
                  <a:cubicBezTo>
                    <a:pt x="1721802" y="14929"/>
                    <a:pt x="1717296" y="16946"/>
                    <a:pt x="1712318" y="16946"/>
                  </a:cubicBezTo>
                  <a:cubicBezTo>
                    <a:pt x="1707341" y="16946"/>
                    <a:pt x="1702835" y="14929"/>
                    <a:pt x="1699574" y="11667"/>
                  </a:cubicBezTo>
                  <a:close/>
                  <a:moveTo>
                    <a:pt x="1586594" y="0"/>
                  </a:moveTo>
                  <a:lnTo>
                    <a:pt x="1621749" y="0"/>
                  </a:lnTo>
                  <a:lnTo>
                    <a:pt x="1616917" y="11667"/>
                  </a:lnTo>
                  <a:cubicBezTo>
                    <a:pt x="1613655" y="14929"/>
                    <a:pt x="1609149" y="16946"/>
                    <a:pt x="1604171" y="16946"/>
                  </a:cubicBezTo>
                  <a:cubicBezTo>
                    <a:pt x="1599194" y="16946"/>
                    <a:pt x="1594688" y="14929"/>
                    <a:pt x="1591427" y="11667"/>
                  </a:cubicBezTo>
                  <a:close/>
                  <a:moveTo>
                    <a:pt x="1328245" y="0"/>
                  </a:moveTo>
                  <a:lnTo>
                    <a:pt x="1363400" y="0"/>
                  </a:lnTo>
                  <a:lnTo>
                    <a:pt x="1358568" y="11667"/>
                  </a:lnTo>
                  <a:cubicBezTo>
                    <a:pt x="1355306" y="14929"/>
                    <a:pt x="1350800" y="16946"/>
                    <a:pt x="1345823" y="16946"/>
                  </a:cubicBezTo>
                  <a:cubicBezTo>
                    <a:pt x="1340846" y="16946"/>
                    <a:pt x="1336340" y="14929"/>
                    <a:pt x="1333078" y="11667"/>
                  </a:cubicBezTo>
                  <a:close/>
                  <a:moveTo>
                    <a:pt x="636977" y="0"/>
                  </a:moveTo>
                  <a:lnTo>
                    <a:pt x="660780" y="0"/>
                  </a:lnTo>
                  <a:lnTo>
                    <a:pt x="648878" y="4930"/>
                  </a:lnTo>
                  <a:close/>
                </a:path>
              </a:pathLst>
            </a:custGeom>
            <a:solidFill>
              <a:schemeClr val="lt1">
                <a:alpha val="40000"/>
              </a:schemeClr>
            </a:solidFill>
            <a:ln>
              <a:noFill/>
            </a:ln>
          </p:spPr>
          <p:txBody>
            <a:bodyPr spcFirstLastPara="1" wrap="square" lIns="91433" tIns="45700" rIns="91433" bIns="45700" anchor="ctr" anchorCtr="0">
              <a:noAutofit/>
            </a:bodyPr>
            <a:lstStyle/>
            <a:p>
              <a:pPr algn="ctr"/>
              <a:endParaRPr sz="1867">
                <a:solidFill>
                  <a:schemeClr val="lt1"/>
                </a:solidFill>
                <a:latin typeface="Calibri"/>
                <a:ea typeface="Calibri"/>
                <a:cs typeface="Calibri"/>
                <a:sym typeface="Calibri"/>
              </a:endParaRPr>
            </a:p>
          </p:txBody>
        </p:sp>
        <p:sp>
          <p:nvSpPr>
            <p:cNvPr id="165" name="Google Shape;165;p29"/>
            <p:cNvSpPr/>
            <p:nvPr/>
          </p:nvSpPr>
          <p:spPr>
            <a:xfrm>
              <a:off x="0" y="2390523"/>
              <a:ext cx="611491" cy="1421482"/>
            </a:xfrm>
            <a:custGeom>
              <a:avLst/>
              <a:gdLst/>
              <a:ahLst/>
              <a:cxnLst/>
              <a:rect l="l" t="t" r="r" b="b"/>
              <a:pathLst>
                <a:path w="611491" h="1429512" extrusionOk="0">
                  <a:moveTo>
                    <a:pt x="0" y="0"/>
                  </a:moveTo>
                  <a:lnTo>
                    <a:pt x="62526" y="22473"/>
                  </a:lnTo>
                  <a:cubicBezTo>
                    <a:pt x="133465" y="57262"/>
                    <a:pt x="193134" y="114099"/>
                    <a:pt x="241043" y="176817"/>
                  </a:cubicBezTo>
                  <a:cubicBezTo>
                    <a:pt x="333958" y="204691"/>
                    <a:pt x="425711" y="231405"/>
                    <a:pt x="497720" y="299929"/>
                  </a:cubicBezTo>
                  <a:cubicBezTo>
                    <a:pt x="569730" y="369616"/>
                    <a:pt x="619671" y="476468"/>
                    <a:pt x="610380" y="577513"/>
                  </a:cubicBezTo>
                  <a:cubicBezTo>
                    <a:pt x="601088" y="676235"/>
                    <a:pt x="515142" y="767989"/>
                    <a:pt x="458232" y="845805"/>
                  </a:cubicBezTo>
                  <a:cubicBezTo>
                    <a:pt x="457070" y="846967"/>
                    <a:pt x="457070" y="848128"/>
                    <a:pt x="455909" y="848128"/>
                  </a:cubicBezTo>
                  <a:cubicBezTo>
                    <a:pt x="432680" y="880648"/>
                    <a:pt x="416420" y="916653"/>
                    <a:pt x="407128" y="956142"/>
                  </a:cubicBezTo>
                  <a:cubicBezTo>
                    <a:pt x="403644" y="968918"/>
                    <a:pt x="401321" y="980532"/>
                    <a:pt x="396675" y="993308"/>
                  </a:cubicBezTo>
                  <a:cubicBezTo>
                    <a:pt x="362994" y="1101322"/>
                    <a:pt x="308406" y="1201205"/>
                    <a:pt x="230590" y="1283668"/>
                  </a:cubicBezTo>
                  <a:cubicBezTo>
                    <a:pt x="170921" y="1347256"/>
                    <a:pt x="92143" y="1398432"/>
                    <a:pt x="7730" y="1427579"/>
                  </a:cubicBezTo>
                  <a:lnTo>
                    <a:pt x="0" y="1429512"/>
                  </a:lnTo>
                  <a:close/>
                </a:path>
              </a:pathLst>
            </a:custGeom>
            <a:solidFill>
              <a:schemeClr val="lt1">
                <a:alpha val="20000"/>
              </a:schemeClr>
            </a:solidFill>
            <a:ln>
              <a:noFill/>
            </a:ln>
          </p:spPr>
          <p:txBody>
            <a:bodyPr spcFirstLastPara="1" wrap="square" lIns="91433" tIns="45700" rIns="91433" bIns="45700" anchor="ctr" anchorCtr="0">
              <a:noAutofit/>
            </a:bodyPr>
            <a:lstStyle/>
            <a:p>
              <a:pPr algn="ctr"/>
              <a:endParaRPr sz="1867">
                <a:solidFill>
                  <a:schemeClr val="lt1"/>
                </a:solidFill>
                <a:latin typeface="Calibri"/>
                <a:ea typeface="Calibri"/>
                <a:cs typeface="Calibri"/>
                <a:sym typeface="Calibri"/>
              </a:endParaRPr>
            </a:p>
          </p:txBody>
        </p:sp>
        <p:sp>
          <p:nvSpPr>
            <p:cNvPr id="166" name="Google Shape;166;p29"/>
            <p:cNvSpPr/>
            <p:nvPr/>
          </p:nvSpPr>
          <p:spPr>
            <a:xfrm>
              <a:off x="3792772" y="0"/>
              <a:ext cx="2423863" cy="1343767"/>
            </a:xfrm>
            <a:custGeom>
              <a:avLst/>
              <a:gdLst/>
              <a:ahLst/>
              <a:cxnLst/>
              <a:rect l="l" t="t" r="r" b="b"/>
              <a:pathLst>
                <a:path w="3015964" h="1681468" extrusionOk="0">
                  <a:moveTo>
                    <a:pt x="37089" y="0"/>
                  </a:moveTo>
                  <a:lnTo>
                    <a:pt x="3014022" y="0"/>
                  </a:lnTo>
                  <a:lnTo>
                    <a:pt x="3015964" y="52718"/>
                  </a:lnTo>
                  <a:cubicBezTo>
                    <a:pt x="3014020" y="116767"/>
                    <a:pt x="3003328" y="182440"/>
                    <a:pt x="2982682" y="249186"/>
                  </a:cubicBezTo>
                  <a:cubicBezTo>
                    <a:pt x="2816250" y="780974"/>
                    <a:pt x="2269424" y="1021163"/>
                    <a:pt x="1789950" y="1181800"/>
                  </a:cubicBezTo>
                  <a:cubicBezTo>
                    <a:pt x="1704900" y="1210572"/>
                    <a:pt x="1618927" y="1242781"/>
                    <a:pt x="1536391" y="1275909"/>
                  </a:cubicBezTo>
                  <a:cubicBezTo>
                    <a:pt x="1442962" y="1315327"/>
                    <a:pt x="1325233" y="1362965"/>
                    <a:pt x="1257206" y="1431287"/>
                  </a:cubicBezTo>
                  <a:cubicBezTo>
                    <a:pt x="1165891" y="1524673"/>
                    <a:pt x="1138606" y="1633376"/>
                    <a:pt x="990871" y="1669291"/>
                  </a:cubicBezTo>
                  <a:cubicBezTo>
                    <a:pt x="855624" y="1706711"/>
                    <a:pt x="704676" y="1651532"/>
                    <a:pt x="584900" y="1589975"/>
                  </a:cubicBezTo>
                  <a:cubicBezTo>
                    <a:pt x="340993" y="1469377"/>
                    <a:pt x="110379" y="1251058"/>
                    <a:pt x="32440" y="985257"/>
                  </a:cubicBezTo>
                  <a:cubicBezTo>
                    <a:pt x="-35009" y="762780"/>
                    <a:pt x="10420" y="524511"/>
                    <a:pt x="98094" y="314136"/>
                  </a:cubicBezTo>
                  <a:cubicBezTo>
                    <a:pt x="73927" y="211903"/>
                    <a:pt x="49528" y="110530"/>
                    <a:pt x="37491" y="8555"/>
                  </a:cubicBezTo>
                  <a:close/>
                </a:path>
              </a:pathLst>
            </a:custGeom>
            <a:solidFill>
              <a:schemeClr val="lt1">
                <a:alpha val="9803"/>
              </a:schemeClr>
            </a:solidFill>
            <a:ln>
              <a:noFill/>
            </a:ln>
          </p:spPr>
          <p:txBody>
            <a:bodyPr spcFirstLastPara="1" wrap="square" lIns="91433" tIns="45700" rIns="91433" bIns="45700" anchor="ctr" anchorCtr="0">
              <a:noAutofit/>
            </a:bodyPr>
            <a:lstStyle/>
            <a:p>
              <a:pPr algn="ctr"/>
              <a:endParaRPr sz="1867">
                <a:solidFill>
                  <a:schemeClr val="lt1"/>
                </a:solidFill>
                <a:latin typeface="Calibri"/>
                <a:ea typeface="Calibri"/>
                <a:cs typeface="Calibri"/>
                <a:sym typeface="Calibri"/>
              </a:endParaRPr>
            </a:p>
          </p:txBody>
        </p:sp>
        <p:sp>
          <p:nvSpPr>
            <p:cNvPr id="167" name="Google Shape;167;p29"/>
            <p:cNvSpPr/>
            <p:nvPr/>
          </p:nvSpPr>
          <p:spPr>
            <a:xfrm>
              <a:off x="10946850" y="0"/>
              <a:ext cx="1242102" cy="2620884"/>
            </a:xfrm>
            <a:custGeom>
              <a:avLst/>
              <a:gdLst/>
              <a:ahLst/>
              <a:cxnLst/>
              <a:rect l="l" t="t" r="r" b="b"/>
              <a:pathLst>
                <a:path w="1242102" h="2635689" extrusionOk="0">
                  <a:moveTo>
                    <a:pt x="48089" y="0"/>
                  </a:moveTo>
                  <a:lnTo>
                    <a:pt x="1242102" y="0"/>
                  </a:lnTo>
                  <a:lnTo>
                    <a:pt x="1242102" y="2546285"/>
                  </a:lnTo>
                  <a:lnTo>
                    <a:pt x="1169982" y="2578052"/>
                  </a:lnTo>
                  <a:cubicBezTo>
                    <a:pt x="865271" y="2683266"/>
                    <a:pt x="526660" y="2655949"/>
                    <a:pt x="289259" y="2399682"/>
                  </a:cubicBezTo>
                  <a:cubicBezTo>
                    <a:pt x="-88067" y="1989654"/>
                    <a:pt x="-22664" y="1395994"/>
                    <a:pt x="77957" y="900439"/>
                  </a:cubicBezTo>
                  <a:cubicBezTo>
                    <a:pt x="95565" y="812397"/>
                    <a:pt x="110658" y="721838"/>
                    <a:pt x="123236" y="633796"/>
                  </a:cubicBezTo>
                  <a:cubicBezTo>
                    <a:pt x="135813" y="533175"/>
                    <a:pt x="153422" y="407400"/>
                    <a:pt x="128267" y="314326"/>
                  </a:cubicBezTo>
                  <a:cubicBezTo>
                    <a:pt x="97452" y="204273"/>
                    <a:pt x="31970" y="130812"/>
                    <a:pt x="44729" y="16426"/>
                  </a:cubicBezTo>
                  <a:close/>
                </a:path>
              </a:pathLst>
            </a:custGeom>
            <a:solidFill>
              <a:schemeClr val="lt1">
                <a:alpha val="9803"/>
              </a:schemeClr>
            </a:solidFill>
            <a:ln>
              <a:noFill/>
            </a:ln>
          </p:spPr>
          <p:txBody>
            <a:bodyPr spcFirstLastPara="1" wrap="square" lIns="91433" tIns="45700" rIns="91433" bIns="45700" anchor="ctr" anchorCtr="0">
              <a:noAutofit/>
            </a:bodyPr>
            <a:lstStyle/>
            <a:p>
              <a:pPr algn="ctr"/>
              <a:endParaRPr sz="1867">
                <a:solidFill>
                  <a:schemeClr val="lt1"/>
                </a:solidFill>
                <a:latin typeface="Calibri"/>
                <a:ea typeface="Calibri"/>
                <a:cs typeface="Calibri"/>
                <a:sym typeface="Calibri"/>
              </a:endParaRPr>
            </a:p>
          </p:txBody>
        </p:sp>
        <p:sp>
          <p:nvSpPr>
            <p:cNvPr id="168" name="Google Shape;168;p29"/>
            <p:cNvSpPr/>
            <p:nvPr/>
          </p:nvSpPr>
          <p:spPr>
            <a:xfrm>
              <a:off x="0" y="0"/>
              <a:ext cx="1577788" cy="980141"/>
            </a:xfrm>
            <a:custGeom>
              <a:avLst/>
              <a:gdLst/>
              <a:ahLst/>
              <a:cxnLst/>
              <a:rect l="l" t="t" r="r" b="b"/>
              <a:pathLst>
                <a:path w="1471018" h="795676" extrusionOk="0">
                  <a:moveTo>
                    <a:pt x="117137" y="759920"/>
                  </a:moveTo>
                  <a:cubicBezTo>
                    <a:pt x="121315" y="761059"/>
                    <a:pt x="125872" y="764097"/>
                    <a:pt x="130429" y="768654"/>
                  </a:cubicBezTo>
                  <a:cubicBezTo>
                    <a:pt x="139543" y="777769"/>
                    <a:pt x="133467" y="786883"/>
                    <a:pt x="124353" y="792959"/>
                  </a:cubicBezTo>
                  <a:cubicBezTo>
                    <a:pt x="118277" y="795997"/>
                    <a:pt x="106124" y="799035"/>
                    <a:pt x="100048" y="786883"/>
                  </a:cubicBezTo>
                  <a:cubicBezTo>
                    <a:pt x="93972" y="771692"/>
                    <a:pt x="97010" y="765616"/>
                    <a:pt x="106124" y="762578"/>
                  </a:cubicBezTo>
                  <a:cubicBezTo>
                    <a:pt x="109162" y="759540"/>
                    <a:pt x="112960" y="758781"/>
                    <a:pt x="117137" y="759920"/>
                  </a:cubicBezTo>
                  <a:close/>
                  <a:moveTo>
                    <a:pt x="220419" y="753844"/>
                  </a:moveTo>
                  <a:cubicBezTo>
                    <a:pt x="224596" y="754983"/>
                    <a:pt x="229153" y="758021"/>
                    <a:pt x="233710" y="762578"/>
                  </a:cubicBezTo>
                  <a:cubicBezTo>
                    <a:pt x="242824" y="771692"/>
                    <a:pt x="236748" y="780807"/>
                    <a:pt x="227634" y="786883"/>
                  </a:cubicBezTo>
                  <a:cubicBezTo>
                    <a:pt x="221557" y="789921"/>
                    <a:pt x="209405" y="792959"/>
                    <a:pt x="203329" y="780807"/>
                  </a:cubicBezTo>
                  <a:cubicBezTo>
                    <a:pt x="197253" y="768654"/>
                    <a:pt x="197253" y="762578"/>
                    <a:pt x="209405" y="756502"/>
                  </a:cubicBezTo>
                  <a:cubicBezTo>
                    <a:pt x="212443" y="753464"/>
                    <a:pt x="216241" y="752705"/>
                    <a:pt x="220419" y="753844"/>
                  </a:cubicBezTo>
                  <a:close/>
                  <a:moveTo>
                    <a:pt x="25999" y="741691"/>
                  </a:moveTo>
                  <a:cubicBezTo>
                    <a:pt x="30176" y="742830"/>
                    <a:pt x="34733" y="745868"/>
                    <a:pt x="39290" y="750425"/>
                  </a:cubicBezTo>
                  <a:cubicBezTo>
                    <a:pt x="48404" y="759540"/>
                    <a:pt x="42328" y="768654"/>
                    <a:pt x="33214" y="774730"/>
                  </a:cubicBezTo>
                  <a:cubicBezTo>
                    <a:pt x="27138" y="777768"/>
                    <a:pt x="14985" y="780806"/>
                    <a:pt x="8909" y="768654"/>
                  </a:cubicBezTo>
                  <a:cubicBezTo>
                    <a:pt x="2834" y="756501"/>
                    <a:pt x="5872" y="750425"/>
                    <a:pt x="14985" y="744349"/>
                  </a:cubicBezTo>
                  <a:cubicBezTo>
                    <a:pt x="18023" y="741311"/>
                    <a:pt x="21821" y="740552"/>
                    <a:pt x="25999" y="741691"/>
                  </a:cubicBezTo>
                  <a:close/>
                  <a:moveTo>
                    <a:pt x="329796" y="735615"/>
                  </a:moveTo>
                  <a:cubicBezTo>
                    <a:pt x="333974" y="736754"/>
                    <a:pt x="338531" y="739792"/>
                    <a:pt x="343088" y="744349"/>
                  </a:cubicBezTo>
                  <a:cubicBezTo>
                    <a:pt x="352202" y="753463"/>
                    <a:pt x="346126" y="762578"/>
                    <a:pt x="337012" y="768654"/>
                  </a:cubicBezTo>
                  <a:cubicBezTo>
                    <a:pt x="330935" y="771692"/>
                    <a:pt x="318783" y="774730"/>
                    <a:pt x="312707" y="762578"/>
                  </a:cubicBezTo>
                  <a:cubicBezTo>
                    <a:pt x="306631" y="747387"/>
                    <a:pt x="306631" y="741311"/>
                    <a:pt x="318783" y="738273"/>
                  </a:cubicBezTo>
                  <a:cubicBezTo>
                    <a:pt x="321821" y="735235"/>
                    <a:pt x="325619" y="734476"/>
                    <a:pt x="329796" y="735615"/>
                  </a:cubicBezTo>
                  <a:close/>
                  <a:moveTo>
                    <a:pt x="442198" y="702197"/>
                  </a:moveTo>
                  <a:cubicBezTo>
                    <a:pt x="446375" y="703336"/>
                    <a:pt x="450932" y="706374"/>
                    <a:pt x="455488" y="710931"/>
                  </a:cubicBezTo>
                  <a:cubicBezTo>
                    <a:pt x="464602" y="720045"/>
                    <a:pt x="458526" y="729160"/>
                    <a:pt x="449413" y="735236"/>
                  </a:cubicBezTo>
                  <a:cubicBezTo>
                    <a:pt x="443338" y="738274"/>
                    <a:pt x="431186" y="741312"/>
                    <a:pt x="425110" y="729160"/>
                  </a:cubicBezTo>
                  <a:cubicBezTo>
                    <a:pt x="419035" y="717007"/>
                    <a:pt x="422073" y="710931"/>
                    <a:pt x="431186" y="704855"/>
                  </a:cubicBezTo>
                  <a:cubicBezTo>
                    <a:pt x="434224" y="701817"/>
                    <a:pt x="438021" y="701058"/>
                    <a:pt x="442198" y="702197"/>
                  </a:cubicBezTo>
                  <a:close/>
                  <a:moveTo>
                    <a:pt x="542453" y="668778"/>
                  </a:moveTo>
                  <a:cubicBezTo>
                    <a:pt x="546631" y="669917"/>
                    <a:pt x="551188" y="672955"/>
                    <a:pt x="555745" y="677512"/>
                  </a:cubicBezTo>
                  <a:cubicBezTo>
                    <a:pt x="564859" y="686627"/>
                    <a:pt x="558783" y="695741"/>
                    <a:pt x="549669" y="701817"/>
                  </a:cubicBezTo>
                  <a:cubicBezTo>
                    <a:pt x="543593" y="704855"/>
                    <a:pt x="531440" y="707893"/>
                    <a:pt x="525364" y="695741"/>
                  </a:cubicBezTo>
                  <a:cubicBezTo>
                    <a:pt x="519291" y="683589"/>
                    <a:pt x="522328" y="677512"/>
                    <a:pt x="531440" y="671436"/>
                  </a:cubicBezTo>
                  <a:cubicBezTo>
                    <a:pt x="534478" y="668398"/>
                    <a:pt x="538276" y="667639"/>
                    <a:pt x="542453" y="668778"/>
                  </a:cubicBezTo>
                  <a:close/>
                  <a:moveTo>
                    <a:pt x="132328" y="650549"/>
                  </a:moveTo>
                  <a:cubicBezTo>
                    <a:pt x="136506" y="651688"/>
                    <a:pt x="141063" y="654726"/>
                    <a:pt x="145620" y="659283"/>
                  </a:cubicBezTo>
                  <a:cubicBezTo>
                    <a:pt x="154734" y="668398"/>
                    <a:pt x="148658" y="677512"/>
                    <a:pt x="139544" y="683588"/>
                  </a:cubicBezTo>
                  <a:cubicBezTo>
                    <a:pt x="133468" y="686626"/>
                    <a:pt x="121315" y="689664"/>
                    <a:pt x="115239" y="677512"/>
                  </a:cubicBezTo>
                  <a:cubicBezTo>
                    <a:pt x="109163" y="662321"/>
                    <a:pt x="112201" y="656245"/>
                    <a:pt x="121315" y="653207"/>
                  </a:cubicBezTo>
                  <a:cubicBezTo>
                    <a:pt x="124353" y="650169"/>
                    <a:pt x="128151" y="649410"/>
                    <a:pt x="132328" y="650549"/>
                  </a:cubicBezTo>
                  <a:close/>
                  <a:moveTo>
                    <a:pt x="642709" y="641435"/>
                  </a:moveTo>
                  <a:cubicBezTo>
                    <a:pt x="646887" y="642574"/>
                    <a:pt x="651444" y="645612"/>
                    <a:pt x="656001" y="650169"/>
                  </a:cubicBezTo>
                  <a:cubicBezTo>
                    <a:pt x="665115" y="659283"/>
                    <a:pt x="659039" y="668398"/>
                    <a:pt x="649925" y="674474"/>
                  </a:cubicBezTo>
                  <a:cubicBezTo>
                    <a:pt x="643849" y="677512"/>
                    <a:pt x="631696" y="680550"/>
                    <a:pt x="625620" y="668398"/>
                  </a:cubicBezTo>
                  <a:cubicBezTo>
                    <a:pt x="619544" y="653207"/>
                    <a:pt x="622582" y="647131"/>
                    <a:pt x="631696" y="644093"/>
                  </a:cubicBezTo>
                  <a:cubicBezTo>
                    <a:pt x="634734" y="641055"/>
                    <a:pt x="638532" y="640296"/>
                    <a:pt x="642709" y="641435"/>
                  </a:cubicBezTo>
                  <a:close/>
                  <a:moveTo>
                    <a:pt x="235618" y="641435"/>
                  </a:moveTo>
                  <a:cubicBezTo>
                    <a:pt x="239795" y="642574"/>
                    <a:pt x="244352" y="645612"/>
                    <a:pt x="248910" y="650169"/>
                  </a:cubicBezTo>
                  <a:cubicBezTo>
                    <a:pt x="258024" y="659283"/>
                    <a:pt x="251948" y="668398"/>
                    <a:pt x="242833" y="674474"/>
                  </a:cubicBezTo>
                  <a:cubicBezTo>
                    <a:pt x="236757" y="677512"/>
                    <a:pt x="224605" y="680550"/>
                    <a:pt x="218529" y="668398"/>
                  </a:cubicBezTo>
                  <a:cubicBezTo>
                    <a:pt x="215491" y="656245"/>
                    <a:pt x="215491" y="647131"/>
                    <a:pt x="224605" y="644093"/>
                  </a:cubicBezTo>
                  <a:cubicBezTo>
                    <a:pt x="227643" y="641055"/>
                    <a:pt x="231440" y="640296"/>
                    <a:pt x="235618" y="641435"/>
                  </a:cubicBezTo>
                  <a:close/>
                  <a:moveTo>
                    <a:pt x="338904" y="629283"/>
                  </a:moveTo>
                  <a:cubicBezTo>
                    <a:pt x="343081" y="630422"/>
                    <a:pt x="347639" y="633460"/>
                    <a:pt x="352196" y="638017"/>
                  </a:cubicBezTo>
                  <a:cubicBezTo>
                    <a:pt x="361310" y="647131"/>
                    <a:pt x="355234" y="656246"/>
                    <a:pt x="346120" y="662322"/>
                  </a:cubicBezTo>
                  <a:cubicBezTo>
                    <a:pt x="340044" y="665360"/>
                    <a:pt x="327891" y="668398"/>
                    <a:pt x="321815" y="656246"/>
                  </a:cubicBezTo>
                  <a:cubicBezTo>
                    <a:pt x="315739" y="641055"/>
                    <a:pt x="318777" y="634979"/>
                    <a:pt x="327891" y="631941"/>
                  </a:cubicBezTo>
                  <a:cubicBezTo>
                    <a:pt x="330929" y="628903"/>
                    <a:pt x="334726" y="628144"/>
                    <a:pt x="338904" y="629283"/>
                  </a:cubicBezTo>
                  <a:close/>
                  <a:moveTo>
                    <a:pt x="32070" y="601940"/>
                  </a:moveTo>
                  <a:cubicBezTo>
                    <a:pt x="36247" y="603079"/>
                    <a:pt x="40804" y="606117"/>
                    <a:pt x="45361" y="610674"/>
                  </a:cubicBezTo>
                  <a:cubicBezTo>
                    <a:pt x="54475" y="619788"/>
                    <a:pt x="48399" y="628903"/>
                    <a:pt x="39285" y="634979"/>
                  </a:cubicBezTo>
                  <a:cubicBezTo>
                    <a:pt x="33209" y="638017"/>
                    <a:pt x="21056" y="641055"/>
                    <a:pt x="14981" y="628903"/>
                  </a:cubicBezTo>
                  <a:cubicBezTo>
                    <a:pt x="8905" y="616750"/>
                    <a:pt x="11943" y="607636"/>
                    <a:pt x="21056" y="604598"/>
                  </a:cubicBezTo>
                  <a:cubicBezTo>
                    <a:pt x="24094" y="601560"/>
                    <a:pt x="27892" y="600801"/>
                    <a:pt x="32070" y="601940"/>
                  </a:cubicBezTo>
                  <a:close/>
                  <a:moveTo>
                    <a:pt x="752079" y="586750"/>
                  </a:moveTo>
                  <a:cubicBezTo>
                    <a:pt x="756257" y="587889"/>
                    <a:pt x="760814" y="590927"/>
                    <a:pt x="765371" y="595484"/>
                  </a:cubicBezTo>
                  <a:cubicBezTo>
                    <a:pt x="774485" y="604598"/>
                    <a:pt x="768409" y="613713"/>
                    <a:pt x="759295" y="619789"/>
                  </a:cubicBezTo>
                  <a:cubicBezTo>
                    <a:pt x="753218" y="622827"/>
                    <a:pt x="741066" y="625865"/>
                    <a:pt x="734990" y="613713"/>
                  </a:cubicBezTo>
                  <a:cubicBezTo>
                    <a:pt x="728914" y="601560"/>
                    <a:pt x="731952" y="595484"/>
                    <a:pt x="741066" y="589408"/>
                  </a:cubicBezTo>
                  <a:cubicBezTo>
                    <a:pt x="744104" y="586370"/>
                    <a:pt x="747902" y="585611"/>
                    <a:pt x="752079" y="586750"/>
                  </a:cubicBezTo>
                  <a:close/>
                  <a:moveTo>
                    <a:pt x="436123" y="583712"/>
                  </a:moveTo>
                  <a:cubicBezTo>
                    <a:pt x="440300" y="584851"/>
                    <a:pt x="444857" y="587889"/>
                    <a:pt x="449413" y="592446"/>
                  </a:cubicBezTo>
                  <a:cubicBezTo>
                    <a:pt x="458525" y="601560"/>
                    <a:pt x="452450" y="610675"/>
                    <a:pt x="443339" y="616751"/>
                  </a:cubicBezTo>
                  <a:cubicBezTo>
                    <a:pt x="437263" y="619789"/>
                    <a:pt x="425114" y="622827"/>
                    <a:pt x="419039" y="610675"/>
                  </a:cubicBezTo>
                  <a:cubicBezTo>
                    <a:pt x="416003" y="598522"/>
                    <a:pt x="416003" y="592446"/>
                    <a:pt x="425114" y="586370"/>
                  </a:cubicBezTo>
                  <a:cubicBezTo>
                    <a:pt x="428151" y="583332"/>
                    <a:pt x="431946" y="582573"/>
                    <a:pt x="436123" y="583712"/>
                  </a:cubicBezTo>
                  <a:close/>
                  <a:moveTo>
                    <a:pt x="548529" y="556370"/>
                  </a:moveTo>
                  <a:cubicBezTo>
                    <a:pt x="552707" y="557509"/>
                    <a:pt x="557264" y="560547"/>
                    <a:pt x="561821" y="565104"/>
                  </a:cubicBezTo>
                  <a:cubicBezTo>
                    <a:pt x="570935" y="574218"/>
                    <a:pt x="564859" y="583333"/>
                    <a:pt x="555745" y="589409"/>
                  </a:cubicBezTo>
                  <a:cubicBezTo>
                    <a:pt x="549669" y="592447"/>
                    <a:pt x="537516" y="595485"/>
                    <a:pt x="531440" y="583333"/>
                  </a:cubicBezTo>
                  <a:cubicBezTo>
                    <a:pt x="525364" y="571180"/>
                    <a:pt x="528402" y="565104"/>
                    <a:pt x="537516" y="559028"/>
                  </a:cubicBezTo>
                  <a:cubicBezTo>
                    <a:pt x="540554" y="555990"/>
                    <a:pt x="544352" y="555231"/>
                    <a:pt x="548529" y="556370"/>
                  </a:cubicBezTo>
                  <a:close/>
                  <a:moveTo>
                    <a:pt x="852335" y="550293"/>
                  </a:moveTo>
                  <a:cubicBezTo>
                    <a:pt x="856513" y="551432"/>
                    <a:pt x="861070" y="554470"/>
                    <a:pt x="865627" y="559027"/>
                  </a:cubicBezTo>
                  <a:cubicBezTo>
                    <a:pt x="874741" y="568141"/>
                    <a:pt x="868665" y="577256"/>
                    <a:pt x="859551" y="583332"/>
                  </a:cubicBezTo>
                  <a:cubicBezTo>
                    <a:pt x="853475" y="586370"/>
                    <a:pt x="841322" y="589408"/>
                    <a:pt x="835246" y="577256"/>
                  </a:cubicBezTo>
                  <a:cubicBezTo>
                    <a:pt x="829170" y="565103"/>
                    <a:pt x="832208" y="559027"/>
                    <a:pt x="841322" y="552951"/>
                  </a:cubicBezTo>
                  <a:cubicBezTo>
                    <a:pt x="844360" y="549913"/>
                    <a:pt x="848158" y="549154"/>
                    <a:pt x="852335" y="550293"/>
                  </a:cubicBezTo>
                  <a:close/>
                  <a:moveTo>
                    <a:pt x="667013" y="532065"/>
                  </a:moveTo>
                  <a:cubicBezTo>
                    <a:pt x="671191" y="533204"/>
                    <a:pt x="675748" y="536242"/>
                    <a:pt x="680305" y="540799"/>
                  </a:cubicBezTo>
                  <a:cubicBezTo>
                    <a:pt x="689419" y="549914"/>
                    <a:pt x="683343" y="559028"/>
                    <a:pt x="674229" y="565104"/>
                  </a:cubicBezTo>
                  <a:cubicBezTo>
                    <a:pt x="668153" y="568142"/>
                    <a:pt x="656000" y="571180"/>
                    <a:pt x="649924" y="559028"/>
                  </a:cubicBezTo>
                  <a:cubicBezTo>
                    <a:pt x="643848" y="546876"/>
                    <a:pt x="646886" y="540799"/>
                    <a:pt x="656000" y="534723"/>
                  </a:cubicBezTo>
                  <a:cubicBezTo>
                    <a:pt x="659038" y="531685"/>
                    <a:pt x="662836" y="530926"/>
                    <a:pt x="667013" y="532065"/>
                  </a:cubicBezTo>
                  <a:close/>
                  <a:moveTo>
                    <a:pt x="126251" y="532065"/>
                  </a:moveTo>
                  <a:cubicBezTo>
                    <a:pt x="130428" y="533204"/>
                    <a:pt x="134985" y="536242"/>
                    <a:pt x="139543" y="540799"/>
                  </a:cubicBezTo>
                  <a:cubicBezTo>
                    <a:pt x="148657" y="549914"/>
                    <a:pt x="142581" y="559028"/>
                    <a:pt x="133467" y="565104"/>
                  </a:cubicBezTo>
                  <a:cubicBezTo>
                    <a:pt x="127390" y="568142"/>
                    <a:pt x="115238" y="571180"/>
                    <a:pt x="109162" y="559028"/>
                  </a:cubicBezTo>
                  <a:cubicBezTo>
                    <a:pt x="103086" y="546876"/>
                    <a:pt x="103086" y="540799"/>
                    <a:pt x="115238" y="534723"/>
                  </a:cubicBezTo>
                  <a:cubicBezTo>
                    <a:pt x="118276" y="531685"/>
                    <a:pt x="122073" y="530926"/>
                    <a:pt x="126251" y="532065"/>
                  </a:cubicBezTo>
                  <a:close/>
                  <a:moveTo>
                    <a:pt x="226503" y="529027"/>
                  </a:moveTo>
                  <a:cubicBezTo>
                    <a:pt x="230680" y="530166"/>
                    <a:pt x="235237" y="533204"/>
                    <a:pt x="239794" y="537761"/>
                  </a:cubicBezTo>
                  <a:cubicBezTo>
                    <a:pt x="248908" y="546876"/>
                    <a:pt x="242832" y="555990"/>
                    <a:pt x="233718" y="562066"/>
                  </a:cubicBezTo>
                  <a:cubicBezTo>
                    <a:pt x="227641" y="565104"/>
                    <a:pt x="215490" y="568142"/>
                    <a:pt x="209414" y="555990"/>
                  </a:cubicBezTo>
                  <a:cubicBezTo>
                    <a:pt x="203338" y="540799"/>
                    <a:pt x="203338" y="534723"/>
                    <a:pt x="215490" y="531685"/>
                  </a:cubicBezTo>
                  <a:cubicBezTo>
                    <a:pt x="218528" y="528647"/>
                    <a:pt x="222325" y="527888"/>
                    <a:pt x="226503" y="529027"/>
                  </a:cubicBezTo>
                  <a:close/>
                  <a:moveTo>
                    <a:pt x="332836" y="519913"/>
                  </a:moveTo>
                  <a:cubicBezTo>
                    <a:pt x="337014" y="521052"/>
                    <a:pt x="341571" y="524090"/>
                    <a:pt x="346128" y="528647"/>
                  </a:cubicBezTo>
                  <a:cubicBezTo>
                    <a:pt x="355242" y="537761"/>
                    <a:pt x="349166" y="546876"/>
                    <a:pt x="340052" y="552952"/>
                  </a:cubicBezTo>
                  <a:cubicBezTo>
                    <a:pt x="333976" y="555990"/>
                    <a:pt x="321823" y="559028"/>
                    <a:pt x="315748" y="546876"/>
                  </a:cubicBezTo>
                  <a:cubicBezTo>
                    <a:pt x="309671" y="531685"/>
                    <a:pt x="312709" y="525609"/>
                    <a:pt x="321823" y="522571"/>
                  </a:cubicBezTo>
                  <a:cubicBezTo>
                    <a:pt x="324861" y="519533"/>
                    <a:pt x="328659" y="518774"/>
                    <a:pt x="332836" y="519913"/>
                  </a:cubicBezTo>
                  <a:close/>
                  <a:moveTo>
                    <a:pt x="7768" y="507761"/>
                  </a:moveTo>
                  <a:cubicBezTo>
                    <a:pt x="11946" y="508900"/>
                    <a:pt x="16503" y="511938"/>
                    <a:pt x="21060" y="516495"/>
                  </a:cubicBezTo>
                  <a:cubicBezTo>
                    <a:pt x="30174" y="525609"/>
                    <a:pt x="24098" y="534724"/>
                    <a:pt x="14984" y="540800"/>
                  </a:cubicBezTo>
                  <a:cubicBezTo>
                    <a:pt x="11946" y="542319"/>
                    <a:pt x="7388" y="543838"/>
                    <a:pt x="2831" y="543458"/>
                  </a:cubicBezTo>
                  <a:lnTo>
                    <a:pt x="0" y="541423"/>
                  </a:lnTo>
                  <a:lnTo>
                    <a:pt x="0" y="509636"/>
                  </a:lnTo>
                  <a:close/>
                  <a:moveTo>
                    <a:pt x="946515" y="486494"/>
                  </a:moveTo>
                  <a:cubicBezTo>
                    <a:pt x="950693" y="487633"/>
                    <a:pt x="955250" y="490671"/>
                    <a:pt x="959807" y="495228"/>
                  </a:cubicBezTo>
                  <a:cubicBezTo>
                    <a:pt x="968921" y="504343"/>
                    <a:pt x="962845" y="513457"/>
                    <a:pt x="953731" y="519533"/>
                  </a:cubicBezTo>
                  <a:cubicBezTo>
                    <a:pt x="947655" y="522571"/>
                    <a:pt x="935502" y="525609"/>
                    <a:pt x="929426" y="513457"/>
                  </a:cubicBezTo>
                  <a:cubicBezTo>
                    <a:pt x="923350" y="501305"/>
                    <a:pt x="926388" y="492190"/>
                    <a:pt x="935502" y="489152"/>
                  </a:cubicBezTo>
                  <a:cubicBezTo>
                    <a:pt x="938540" y="486114"/>
                    <a:pt x="942338" y="485355"/>
                    <a:pt x="946515" y="486494"/>
                  </a:cubicBezTo>
                  <a:close/>
                  <a:moveTo>
                    <a:pt x="457386" y="483456"/>
                  </a:moveTo>
                  <a:cubicBezTo>
                    <a:pt x="461563" y="484595"/>
                    <a:pt x="466121" y="487633"/>
                    <a:pt x="470679" y="492190"/>
                  </a:cubicBezTo>
                  <a:cubicBezTo>
                    <a:pt x="479793" y="501305"/>
                    <a:pt x="473717" y="510419"/>
                    <a:pt x="464601" y="516495"/>
                  </a:cubicBezTo>
                  <a:cubicBezTo>
                    <a:pt x="458525" y="519533"/>
                    <a:pt x="446374" y="522571"/>
                    <a:pt x="440300" y="510419"/>
                  </a:cubicBezTo>
                  <a:cubicBezTo>
                    <a:pt x="437261" y="495228"/>
                    <a:pt x="437261" y="489152"/>
                    <a:pt x="446374" y="486114"/>
                  </a:cubicBezTo>
                  <a:cubicBezTo>
                    <a:pt x="449412" y="483076"/>
                    <a:pt x="453209" y="482317"/>
                    <a:pt x="457386" y="483456"/>
                  </a:cubicBezTo>
                  <a:close/>
                  <a:moveTo>
                    <a:pt x="821954" y="456114"/>
                  </a:moveTo>
                  <a:cubicBezTo>
                    <a:pt x="826132" y="457253"/>
                    <a:pt x="830689" y="460291"/>
                    <a:pt x="835246" y="464848"/>
                  </a:cubicBezTo>
                  <a:cubicBezTo>
                    <a:pt x="844360" y="473963"/>
                    <a:pt x="838284" y="483077"/>
                    <a:pt x="829170" y="489153"/>
                  </a:cubicBezTo>
                  <a:cubicBezTo>
                    <a:pt x="823094" y="492191"/>
                    <a:pt x="810941" y="495229"/>
                    <a:pt x="804865" y="483077"/>
                  </a:cubicBezTo>
                  <a:cubicBezTo>
                    <a:pt x="798789" y="470925"/>
                    <a:pt x="801827" y="464848"/>
                    <a:pt x="810941" y="458772"/>
                  </a:cubicBezTo>
                  <a:cubicBezTo>
                    <a:pt x="813979" y="455734"/>
                    <a:pt x="817777" y="454975"/>
                    <a:pt x="821954" y="456114"/>
                  </a:cubicBezTo>
                  <a:close/>
                  <a:moveTo>
                    <a:pt x="584986" y="456114"/>
                  </a:moveTo>
                  <a:cubicBezTo>
                    <a:pt x="589164" y="457253"/>
                    <a:pt x="593721" y="460291"/>
                    <a:pt x="598278" y="464848"/>
                  </a:cubicBezTo>
                  <a:cubicBezTo>
                    <a:pt x="607392" y="473963"/>
                    <a:pt x="601316" y="483077"/>
                    <a:pt x="592202" y="489153"/>
                  </a:cubicBezTo>
                  <a:cubicBezTo>
                    <a:pt x="586125" y="492191"/>
                    <a:pt x="573973" y="495229"/>
                    <a:pt x="567897" y="483077"/>
                  </a:cubicBezTo>
                  <a:cubicBezTo>
                    <a:pt x="561821" y="467886"/>
                    <a:pt x="564859" y="461810"/>
                    <a:pt x="573973" y="458772"/>
                  </a:cubicBezTo>
                  <a:cubicBezTo>
                    <a:pt x="577011" y="455734"/>
                    <a:pt x="580809" y="454975"/>
                    <a:pt x="584986" y="456114"/>
                  </a:cubicBezTo>
                  <a:close/>
                  <a:moveTo>
                    <a:pt x="718660" y="443961"/>
                  </a:moveTo>
                  <a:cubicBezTo>
                    <a:pt x="722838" y="445100"/>
                    <a:pt x="727395" y="448138"/>
                    <a:pt x="731952" y="452695"/>
                  </a:cubicBezTo>
                  <a:cubicBezTo>
                    <a:pt x="741066" y="461809"/>
                    <a:pt x="734990" y="470924"/>
                    <a:pt x="725876" y="477000"/>
                  </a:cubicBezTo>
                  <a:cubicBezTo>
                    <a:pt x="719800" y="480038"/>
                    <a:pt x="707647" y="483076"/>
                    <a:pt x="701571" y="470924"/>
                  </a:cubicBezTo>
                  <a:cubicBezTo>
                    <a:pt x="695495" y="458771"/>
                    <a:pt x="698533" y="449657"/>
                    <a:pt x="707647" y="446619"/>
                  </a:cubicBezTo>
                  <a:cubicBezTo>
                    <a:pt x="710685" y="443581"/>
                    <a:pt x="714483" y="442822"/>
                    <a:pt x="718660" y="443961"/>
                  </a:cubicBezTo>
                  <a:close/>
                  <a:moveTo>
                    <a:pt x="1016390" y="425733"/>
                  </a:moveTo>
                  <a:cubicBezTo>
                    <a:pt x="1020567" y="426872"/>
                    <a:pt x="1025124" y="429910"/>
                    <a:pt x="1029681" y="434467"/>
                  </a:cubicBezTo>
                  <a:cubicBezTo>
                    <a:pt x="1038796" y="443582"/>
                    <a:pt x="1032720" y="452696"/>
                    <a:pt x="1023605" y="458772"/>
                  </a:cubicBezTo>
                  <a:cubicBezTo>
                    <a:pt x="1017529" y="461810"/>
                    <a:pt x="1005377" y="464848"/>
                    <a:pt x="999301" y="452696"/>
                  </a:cubicBezTo>
                  <a:cubicBezTo>
                    <a:pt x="993225" y="437505"/>
                    <a:pt x="999301" y="434467"/>
                    <a:pt x="1005377" y="428391"/>
                  </a:cubicBezTo>
                  <a:cubicBezTo>
                    <a:pt x="1008415" y="425353"/>
                    <a:pt x="1012213" y="424594"/>
                    <a:pt x="1016390" y="425733"/>
                  </a:cubicBezTo>
                  <a:close/>
                  <a:moveTo>
                    <a:pt x="250806" y="416619"/>
                  </a:moveTo>
                  <a:cubicBezTo>
                    <a:pt x="254983" y="417758"/>
                    <a:pt x="259540" y="420796"/>
                    <a:pt x="264098" y="425353"/>
                  </a:cubicBezTo>
                  <a:cubicBezTo>
                    <a:pt x="273212" y="434467"/>
                    <a:pt x="267136" y="443582"/>
                    <a:pt x="258022" y="449658"/>
                  </a:cubicBezTo>
                  <a:cubicBezTo>
                    <a:pt x="251944" y="452696"/>
                    <a:pt x="239793" y="455734"/>
                    <a:pt x="233717" y="443582"/>
                  </a:cubicBezTo>
                  <a:cubicBezTo>
                    <a:pt x="227641" y="431429"/>
                    <a:pt x="230679" y="425353"/>
                    <a:pt x="239793" y="419277"/>
                  </a:cubicBezTo>
                  <a:cubicBezTo>
                    <a:pt x="242831" y="416239"/>
                    <a:pt x="246628" y="415480"/>
                    <a:pt x="250806" y="416619"/>
                  </a:cubicBezTo>
                  <a:close/>
                  <a:moveTo>
                    <a:pt x="144467" y="416619"/>
                  </a:moveTo>
                  <a:cubicBezTo>
                    <a:pt x="148645" y="417758"/>
                    <a:pt x="153202" y="420796"/>
                    <a:pt x="157759" y="425353"/>
                  </a:cubicBezTo>
                  <a:cubicBezTo>
                    <a:pt x="166873" y="434467"/>
                    <a:pt x="160797" y="443582"/>
                    <a:pt x="151683" y="449658"/>
                  </a:cubicBezTo>
                  <a:cubicBezTo>
                    <a:pt x="145606" y="452696"/>
                    <a:pt x="133454" y="455734"/>
                    <a:pt x="127378" y="443582"/>
                  </a:cubicBezTo>
                  <a:cubicBezTo>
                    <a:pt x="121302" y="431429"/>
                    <a:pt x="124340" y="425353"/>
                    <a:pt x="133454" y="419277"/>
                  </a:cubicBezTo>
                  <a:cubicBezTo>
                    <a:pt x="136492" y="416239"/>
                    <a:pt x="140290" y="415480"/>
                    <a:pt x="144467" y="416619"/>
                  </a:cubicBezTo>
                  <a:close/>
                  <a:moveTo>
                    <a:pt x="29033" y="416619"/>
                  </a:moveTo>
                  <a:cubicBezTo>
                    <a:pt x="33210" y="417758"/>
                    <a:pt x="37767" y="420796"/>
                    <a:pt x="42324" y="425353"/>
                  </a:cubicBezTo>
                  <a:cubicBezTo>
                    <a:pt x="51438" y="434467"/>
                    <a:pt x="45362" y="443582"/>
                    <a:pt x="36248" y="449658"/>
                  </a:cubicBezTo>
                  <a:cubicBezTo>
                    <a:pt x="30173" y="452696"/>
                    <a:pt x="18020" y="455734"/>
                    <a:pt x="11944" y="443582"/>
                  </a:cubicBezTo>
                  <a:cubicBezTo>
                    <a:pt x="5868" y="431429"/>
                    <a:pt x="8906" y="425353"/>
                    <a:pt x="18020" y="419277"/>
                  </a:cubicBezTo>
                  <a:cubicBezTo>
                    <a:pt x="21058" y="416239"/>
                    <a:pt x="24855" y="415480"/>
                    <a:pt x="29033" y="416619"/>
                  </a:cubicBezTo>
                  <a:close/>
                  <a:moveTo>
                    <a:pt x="360172" y="410543"/>
                  </a:moveTo>
                  <a:cubicBezTo>
                    <a:pt x="364349" y="411682"/>
                    <a:pt x="368907" y="414720"/>
                    <a:pt x="373464" y="419277"/>
                  </a:cubicBezTo>
                  <a:cubicBezTo>
                    <a:pt x="382577" y="428392"/>
                    <a:pt x="376502" y="437506"/>
                    <a:pt x="367388" y="443582"/>
                  </a:cubicBezTo>
                  <a:cubicBezTo>
                    <a:pt x="361312" y="446620"/>
                    <a:pt x="349159" y="449658"/>
                    <a:pt x="343083" y="437506"/>
                  </a:cubicBezTo>
                  <a:cubicBezTo>
                    <a:pt x="337007" y="425354"/>
                    <a:pt x="340045" y="419277"/>
                    <a:pt x="349159" y="413201"/>
                  </a:cubicBezTo>
                  <a:cubicBezTo>
                    <a:pt x="352197" y="410163"/>
                    <a:pt x="355995" y="409404"/>
                    <a:pt x="360172" y="410543"/>
                  </a:cubicBezTo>
                  <a:close/>
                  <a:moveTo>
                    <a:pt x="1110570" y="389276"/>
                  </a:moveTo>
                  <a:cubicBezTo>
                    <a:pt x="1114748" y="390415"/>
                    <a:pt x="1119305" y="393453"/>
                    <a:pt x="1123862" y="398010"/>
                  </a:cubicBezTo>
                  <a:cubicBezTo>
                    <a:pt x="1132976" y="407124"/>
                    <a:pt x="1126900" y="416239"/>
                    <a:pt x="1117786" y="422315"/>
                  </a:cubicBezTo>
                  <a:cubicBezTo>
                    <a:pt x="1111710" y="425353"/>
                    <a:pt x="1099557" y="428391"/>
                    <a:pt x="1093481" y="416239"/>
                  </a:cubicBezTo>
                  <a:cubicBezTo>
                    <a:pt x="1087405" y="401048"/>
                    <a:pt x="1090443" y="394972"/>
                    <a:pt x="1099557" y="391934"/>
                  </a:cubicBezTo>
                  <a:cubicBezTo>
                    <a:pt x="1102595" y="388896"/>
                    <a:pt x="1106393" y="388137"/>
                    <a:pt x="1110570" y="389276"/>
                  </a:cubicBezTo>
                  <a:close/>
                  <a:moveTo>
                    <a:pt x="490806" y="383200"/>
                  </a:moveTo>
                  <a:cubicBezTo>
                    <a:pt x="494984" y="384339"/>
                    <a:pt x="499541" y="387377"/>
                    <a:pt x="504098" y="391934"/>
                  </a:cubicBezTo>
                  <a:cubicBezTo>
                    <a:pt x="513212" y="401048"/>
                    <a:pt x="507136" y="410163"/>
                    <a:pt x="498022" y="416239"/>
                  </a:cubicBezTo>
                  <a:cubicBezTo>
                    <a:pt x="491946" y="419277"/>
                    <a:pt x="479793" y="422315"/>
                    <a:pt x="473717" y="410163"/>
                  </a:cubicBezTo>
                  <a:cubicBezTo>
                    <a:pt x="467641" y="394972"/>
                    <a:pt x="470679" y="388896"/>
                    <a:pt x="479793" y="385858"/>
                  </a:cubicBezTo>
                  <a:cubicBezTo>
                    <a:pt x="482831" y="382820"/>
                    <a:pt x="486629" y="382061"/>
                    <a:pt x="490806" y="383200"/>
                  </a:cubicBezTo>
                  <a:close/>
                  <a:moveTo>
                    <a:pt x="900944" y="380162"/>
                  </a:moveTo>
                  <a:cubicBezTo>
                    <a:pt x="905122" y="381301"/>
                    <a:pt x="909679" y="384339"/>
                    <a:pt x="914236" y="388896"/>
                  </a:cubicBezTo>
                  <a:cubicBezTo>
                    <a:pt x="923350" y="398011"/>
                    <a:pt x="917274" y="407125"/>
                    <a:pt x="908160" y="413201"/>
                  </a:cubicBezTo>
                  <a:cubicBezTo>
                    <a:pt x="902084" y="416239"/>
                    <a:pt x="889931" y="419277"/>
                    <a:pt x="883855" y="407125"/>
                  </a:cubicBezTo>
                  <a:cubicBezTo>
                    <a:pt x="877779" y="394973"/>
                    <a:pt x="880817" y="388896"/>
                    <a:pt x="889931" y="382820"/>
                  </a:cubicBezTo>
                  <a:cubicBezTo>
                    <a:pt x="892969" y="379782"/>
                    <a:pt x="896767" y="379023"/>
                    <a:pt x="900944" y="380162"/>
                  </a:cubicBezTo>
                  <a:close/>
                  <a:moveTo>
                    <a:pt x="618404" y="361934"/>
                  </a:moveTo>
                  <a:cubicBezTo>
                    <a:pt x="622582" y="363073"/>
                    <a:pt x="627139" y="366111"/>
                    <a:pt x="631696" y="370668"/>
                  </a:cubicBezTo>
                  <a:cubicBezTo>
                    <a:pt x="640810" y="379783"/>
                    <a:pt x="634734" y="388897"/>
                    <a:pt x="625620" y="394973"/>
                  </a:cubicBezTo>
                  <a:cubicBezTo>
                    <a:pt x="619544" y="398011"/>
                    <a:pt x="607391" y="401049"/>
                    <a:pt x="601315" y="388897"/>
                  </a:cubicBezTo>
                  <a:cubicBezTo>
                    <a:pt x="595239" y="376744"/>
                    <a:pt x="598277" y="370668"/>
                    <a:pt x="607391" y="364592"/>
                  </a:cubicBezTo>
                  <a:cubicBezTo>
                    <a:pt x="610429" y="361554"/>
                    <a:pt x="614227" y="360795"/>
                    <a:pt x="618404" y="361934"/>
                  </a:cubicBezTo>
                  <a:close/>
                  <a:moveTo>
                    <a:pt x="749041" y="355858"/>
                  </a:moveTo>
                  <a:cubicBezTo>
                    <a:pt x="753219" y="356997"/>
                    <a:pt x="757776" y="360035"/>
                    <a:pt x="762333" y="364592"/>
                  </a:cubicBezTo>
                  <a:cubicBezTo>
                    <a:pt x="771447" y="373706"/>
                    <a:pt x="765371" y="382821"/>
                    <a:pt x="756257" y="388897"/>
                  </a:cubicBezTo>
                  <a:cubicBezTo>
                    <a:pt x="750181" y="391935"/>
                    <a:pt x="738028" y="394973"/>
                    <a:pt x="731952" y="382821"/>
                  </a:cubicBezTo>
                  <a:cubicBezTo>
                    <a:pt x="725876" y="367630"/>
                    <a:pt x="728914" y="361554"/>
                    <a:pt x="738028" y="358516"/>
                  </a:cubicBezTo>
                  <a:cubicBezTo>
                    <a:pt x="741066" y="355478"/>
                    <a:pt x="744864" y="354719"/>
                    <a:pt x="749041" y="355858"/>
                  </a:cubicBezTo>
                  <a:close/>
                  <a:moveTo>
                    <a:pt x="10801" y="334591"/>
                  </a:moveTo>
                  <a:cubicBezTo>
                    <a:pt x="14978" y="335730"/>
                    <a:pt x="19536" y="338768"/>
                    <a:pt x="24093" y="343325"/>
                  </a:cubicBezTo>
                  <a:cubicBezTo>
                    <a:pt x="33207" y="352440"/>
                    <a:pt x="24093" y="364592"/>
                    <a:pt x="18017" y="367630"/>
                  </a:cubicBezTo>
                  <a:cubicBezTo>
                    <a:pt x="14979" y="369149"/>
                    <a:pt x="10422" y="370668"/>
                    <a:pt x="5865" y="370288"/>
                  </a:cubicBezTo>
                  <a:lnTo>
                    <a:pt x="0" y="366073"/>
                  </a:lnTo>
                  <a:lnTo>
                    <a:pt x="0" y="337198"/>
                  </a:lnTo>
                  <a:close/>
                  <a:moveTo>
                    <a:pt x="1213864" y="313325"/>
                  </a:moveTo>
                  <a:cubicBezTo>
                    <a:pt x="1218042" y="314464"/>
                    <a:pt x="1222599" y="317502"/>
                    <a:pt x="1227156" y="322059"/>
                  </a:cubicBezTo>
                  <a:cubicBezTo>
                    <a:pt x="1236270" y="331173"/>
                    <a:pt x="1230194" y="340288"/>
                    <a:pt x="1221080" y="346364"/>
                  </a:cubicBezTo>
                  <a:cubicBezTo>
                    <a:pt x="1215004" y="349402"/>
                    <a:pt x="1202851" y="352440"/>
                    <a:pt x="1196775" y="340288"/>
                  </a:cubicBezTo>
                  <a:cubicBezTo>
                    <a:pt x="1190699" y="325097"/>
                    <a:pt x="1193737" y="319021"/>
                    <a:pt x="1202851" y="315983"/>
                  </a:cubicBezTo>
                  <a:cubicBezTo>
                    <a:pt x="1205889" y="312945"/>
                    <a:pt x="1209687" y="312186"/>
                    <a:pt x="1213864" y="313325"/>
                  </a:cubicBezTo>
                  <a:close/>
                  <a:moveTo>
                    <a:pt x="211313" y="313325"/>
                  </a:moveTo>
                  <a:cubicBezTo>
                    <a:pt x="215491" y="314464"/>
                    <a:pt x="220048" y="317502"/>
                    <a:pt x="224605" y="322059"/>
                  </a:cubicBezTo>
                  <a:cubicBezTo>
                    <a:pt x="233719" y="331173"/>
                    <a:pt x="227643" y="340288"/>
                    <a:pt x="218529" y="346364"/>
                  </a:cubicBezTo>
                  <a:cubicBezTo>
                    <a:pt x="212453" y="349402"/>
                    <a:pt x="200300" y="352440"/>
                    <a:pt x="194224" y="340288"/>
                  </a:cubicBezTo>
                  <a:cubicBezTo>
                    <a:pt x="188148" y="328135"/>
                    <a:pt x="191186" y="322059"/>
                    <a:pt x="200300" y="315983"/>
                  </a:cubicBezTo>
                  <a:cubicBezTo>
                    <a:pt x="203338" y="312945"/>
                    <a:pt x="207136" y="312186"/>
                    <a:pt x="211313" y="313325"/>
                  </a:cubicBezTo>
                  <a:close/>
                  <a:moveTo>
                    <a:pt x="314600" y="301172"/>
                  </a:moveTo>
                  <a:cubicBezTo>
                    <a:pt x="318778" y="302311"/>
                    <a:pt x="323335" y="305349"/>
                    <a:pt x="327892" y="309906"/>
                  </a:cubicBezTo>
                  <a:cubicBezTo>
                    <a:pt x="337006" y="319021"/>
                    <a:pt x="330930" y="328135"/>
                    <a:pt x="321816" y="334211"/>
                  </a:cubicBezTo>
                  <a:cubicBezTo>
                    <a:pt x="315740" y="337249"/>
                    <a:pt x="303587" y="340287"/>
                    <a:pt x="297511" y="328135"/>
                  </a:cubicBezTo>
                  <a:cubicBezTo>
                    <a:pt x="291435" y="315982"/>
                    <a:pt x="294473" y="309906"/>
                    <a:pt x="303587" y="303830"/>
                  </a:cubicBezTo>
                  <a:cubicBezTo>
                    <a:pt x="306625" y="300792"/>
                    <a:pt x="310423" y="300033"/>
                    <a:pt x="314600" y="301172"/>
                  </a:cubicBezTo>
                  <a:close/>
                  <a:moveTo>
                    <a:pt x="982972" y="298134"/>
                  </a:moveTo>
                  <a:cubicBezTo>
                    <a:pt x="987150" y="299273"/>
                    <a:pt x="991707" y="302311"/>
                    <a:pt x="996264" y="306868"/>
                  </a:cubicBezTo>
                  <a:cubicBezTo>
                    <a:pt x="1005378" y="315982"/>
                    <a:pt x="999302" y="325097"/>
                    <a:pt x="990188" y="331173"/>
                  </a:cubicBezTo>
                  <a:cubicBezTo>
                    <a:pt x="984111" y="334211"/>
                    <a:pt x="971959" y="337249"/>
                    <a:pt x="965883" y="325097"/>
                  </a:cubicBezTo>
                  <a:cubicBezTo>
                    <a:pt x="959807" y="312944"/>
                    <a:pt x="962845" y="306868"/>
                    <a:pt x="971959" y="300792"/>
                  </a:cubicBezTo>
                  <a:cubicBezTo>
                    <a:pt x="974997" y="297754"/>
                    <a:pt x="978795" y="296995"/>
                    <a:pt x="982972" y="298134"/>
                  </a:cubicBezTo>
                  <a:close/>
                  <a:moveTo>
                    <a:pt x="417898" y="298134"/>
                  </a:moveTo>
                  <a:cubicBezTo>
                    <a:pt x="422075" y="299273"/>
                    <a:pt x="426630" y="302311"/>
                    <a:pt x="431187" y="306868"/>
                  </a:cubicBezTo>
                  <a:cubicBezTo>
                    <a:pt x="440300" y="315982"/>
                    <a:pt x="434224" y="325097"/>
                    <a:pt x="425112" y="331173"/>
                  </a:cubicBezTo>
                  <a:cubicBezTo>
                    <a:pt x="419036" y="334211"/>
                    <a:pt x="406884" y="337249"/>
                    <a:pt x="400806" y="325097"/>
                  </a:cubicBezTo>
                  <a:cubicBezTo>
                    <a:pt x="394729" y="312944"/>
                    <a:pt x="394729" y="306868"/>
                    <a:pt x="406884" y="300792"/>
                  </a:cubicBezTo>
                  <a:cubicBezTo>
                    <a:pt x="409923" y="297754"/>
                    <a:pt x="413721" y="296995"/>
                    <a:pt x="417898" y="298134"/>
                  </a:cubicBezTo>
                  <a:close/>
                  <a:moveTo>
                    <a:pt x="858411" y="295096"/>
                  </a:moveTo>
                  <a:cubicBezTo>
                    <a:pt x="862589" y="296235"/>
                    <a:pt x="867146" y="299273"/>
                    <a:pt x="871703" y="303830"/>
                  </a:cubicBezTo>
                  <a:cubicBezTo>
                    <a:pt x="880817" y="312944"/>
                    <a:pt x="874741" y="322059"/>
                    <a:pt x="865627" y="328135"/>
                  </a:cubicBezTo>
                  <a:cubicBezTo>
                    <a:pt x="859550" y="331173"/>
                    <a:pt x="847398" y="334211"/>
                    <a:pt x="841322" y="322059"/>
                  </a:cubicBezTo>
                  <a:cubicBezTo>
                    <a:pt x="835246" y="309906"/>
                    <a:pt x="838284" y="303830"/>
                    <a:pt x="847398" y="297754"/>
                  </a:cubicBezTo>
                  <a:cubicBezTo>
                    <a:pt x="850436" y="294716"/>
                    <a:pt x="854234" y="293957"/>
                    <a:pt x="858411" y="295096"/>
                  </a:cubicBezTo>
                  <a:close/>
                  <a:moveTo>
                    <a:pt x="1095380" y="292058"/>
                  </a:moveTo>
                  <a:cubicBezTo>
                    <a:pt x="1099558" y="293197"/>
                    <a:pt x="1104115" y="296235"/>
                    <a:pt x="1108672" y="300792"/>
                  </a:cubicBezTo>
                  <a:cubicBezTo>
                    <a:pt x="1117786" y="309906"/>
                    <a:pt x="1111710" y="319021"/>
                    <a:pt x="1102596" y="325097"/>
                  </a:cubicBezTo>
                  <a:cubicBezTo>
                    <a:pt x="1096520" y="328135"/>
                    <a:pt x="1084367" y="331173"/>
                    <a:pt x="1078291" y="319021"/>
                  </a:cubicBezTo>
                  <a:cubicBezTo>
                    <a:pt x="1072215" y="303830"/>
                    <a:pt x="1075253" y="297754"/>
                    <a:pt x="1084367" y="294716"/>
                  </a:cubicBezTo>
                  <a:cubicBezTo>
                    <a:pt x="1087405" y="291678"/>
                    <a:pt x="1091203" y="290919"/>
                    <a:pt x="1095380" y="292058"/>
                  </a:cubicBezTo>
                  <a:close/>
                  <a:moveTo>
                    <a:pt x="108024" y="289020"/>
                  </a:moveTo>
                  <a:cubicBezTo>
                    <a:pt x="112201" y="290159"/>
                    <a:pt x="116759" y="293197"/>
                    <a:pt x="121316" y="297754"/>
                  </a:cubicBezTo>
                  <a:cubicBezTo>
                    <a:pt x="130429" y="306868"/>
                    <a:pt x="124354" y="315983"/>
                    <a:pt x="115240" y="322059"/>
                  </a:cubicBezTo>
                  <a:cubicBezTo>
                    <a:pt x="109164" y="325097"/>
                    <a:pt x="97011" y="328135"/>
                    <a:pt x="90935" y="315983"/>
                  </a:cubicBezTo>
                  <a:cubicBezTo>
                    <a:pt x="84859" y="300792"/>
                    <a:pt x="87897" y="294716"/>
                    <a:pt x="97011" y="291678"/>
                  </a:cubicBezTo>
                  <a:cubicBezTo>
                    <a:pt x="100049" y="288640"/>
                    <a:pt x="103846" y="287881"/>
                    <a:pt x="108024" y="289020"/>
                  </a:cubicBezTo>
                  <a:close/>
                  <a:moveTo>
                    <a:pt x="533338" y="270792"/>
                  </a:moveTo>
                  <a:cubicBezTo>
                    <a:pt x="537516" y="271931"/>
                    <a:pt x="542073" y="274969"/>
                    <a:pt x="546630" y="279526"/>
                  </a:cubicBezTo>
                  <a:cubicBezTo>
                    <a:pt x="555744" y="288640"/>
                    <a:pt x="549668" y="297755"/>
                    <a:pt x="540554" y="303831"/>
                  </a:cubicBezTo>
                  <a:cubicBezTo>
                    <a:pt x="534478" y="306869"/>
                    <a:pt x="522328" y="309907"/>
                    <a:pt x="516251" y="297755"/>
                  </a:cubicBezTo>
                  <a:cubicBezTo>
                    <a:pt x="510175" y="285602"/>
                    <a:pt x="513213" y="276488"/>
                    <a:pt x="522328" y="273450"/>
                  </a:cubicBezTo>
                  <a:cubicBezTo>
                    <a:pt x="525363" y="270412"/>
                    <a:pt x="529161" y="269653"/>
                    <a:pt x="533338" y="270792"/>
                  </a:cubicBezTo>
                  <a:close/>
                  <a:moveTo>
                    <a:pt x="633594" y="261678"/>
                  </a:moveTo>
                  <a:cubicBezTo>
                    <a:pt x="637772" y="262817"/>
                    <a:pt x="642329" y="265855"/>
                    <a:pt x="646886" y="270412"/>
                  </a:cubicBezTo>
                  <a:cubicBezTo>
                    <a:pt x="656000" y="279526"/>
                    <a:pt x="646886" y="291679"/>
                    <a:pt x="640810" y="294717"/>
                  </a:cubicBezTo>
                  <a:cubicBezTo>
                    <a:pt x="634734" y="297755"/>
                    <a:pt x="622581" y="300793"/>
                    <a:pt x="616505" y="288641"/>
                  </a:cubicBezTo>
                  <a:cubicBezTo>
                    <a:pt x="610429" y="276488"/>
                    <a:pt x="613467" y="267374"/>
                    <a:pt x="622581" y="264336"/>
                  </a:cubicBezTo>
                  <a:cubicBezTo>
                    <a:pt x="625619" y="261298"/>
                    <a:pt x="629417" y="260539"/>
                    <a:pt x="633594" y="261678"/>
                  </a:cubicBezTo>
                  <a:close/>
                  <a:moveTo>
                    <a:pt x="746003" y="258640"/>
                  </a:moveTo>
                  <a:cubicBezTo>
                    <a:pt x="750181" y="259779"/>
                    <a:pt x="754738" y="262817"/>
                    <a:pt x="759295" y="267374"/>
                  </a:cubicBezTo>
                  <a:cubicBezTo>
                    <a:pt x="768409" y="276488"/>
                    <a:pt x="759295" y="288641"/>
                    <a:pt x="753219" y="291679"/>
                  </a:cubicBezTo>
                  <a:cubicBezTo>
                    <a:pt x="747143" y="294717"/>
                    <a:pt x="734990" y="297755"/>
                    <a:pt x="728914" y="285603"/>
                  </a:cubicBezTo>
                  <a:cubicBezTo>
                    <a:pt x="722838" y="270412"/>
                    <a:pt x="725876" y="264336"/>
                    <a:pt x="734990" y="261298"/>
                  </a:cubicBezTo>
                  <a:cubicBezTo>
                    <a:pt x="738028" y="258260"/>
                    <a:pt x="741826" y="257500"/>
                    <a:pt x="746003" y="258640"/>
                  </a:cubicBezTo>
                  <a:close/>
                  <a:moveTo>
                    <a:pt x="1301968" y="225221"/>
                  </a:moveTo>
                  <a:cubicBezTo>
                    <a:pt x="1306146" y="226360"/>
                    <a:pt x="1310703" y="229398"/>
                    <a:pt x="1315260" y="233955"/>
                  </a:cubicBezTo>
                  <a:cubicBezTo>
                    <a:pt x="1324374" y="243069"/>
                    <a:pt x="1315260" y="255222"/>
                    <a:pt x="1309184" y="258260"/>
                  </a:cubicBezTo>
                  <a:cubicBezTo>
                    <a:pt x="1303107" y="261298"/>
                    <a:pt x="1290955" y="264336"/>
                    <a:pt x="1284879" y="252184"/>
                  </a:cubicBezTo>
                  <a:cubicBezTo>
                    <a:pt x="1278803" y="240031"/>
                    <a:pt x="1281841" y="233955"/>
                    <a:pt x="1290955" y="227879"/>
                  </a:cubicBezTo>
                  <a:cubicBezTo>
                    <a:pt x="1293993" y="224841"/>
                    <a:pt x="1297791" y="224081"/>
                    <a:pt x="1301968" y="225221"/>
                  </a:cubicBezTo>
                  <a:close/>
                  <a:moveTo>
                    <a:pt x="7756" y="225221"/>
                  </a:moveTo>
                  <a:cubicBezTo>
                    <a:pt x="11933" y="226360"/>
                    <a:pt x="16491" y="229398"/>
                    <a:pt x="21048" y="233955"/>
                  </a:cubicBezTo>
                  <a:cubicBezTo>
                    <a:pt x="30162" y="243069"/>
                    <a:pt x="21048" y="255222"/>
                    <a:pt x="14972" y="258260"/>
                  </a:cubicBezTo>
                  <a:cubicBezTo>
                    <a:pt x="11934" y="259779"/>
                    <a:pt x="7376" y="261298"/>
                    <a:pt x="2819" y="260918"/>
                  </a:cubicBezTo>
                  <a:lnTo>
                    <a:pt x="0" y="258892"/>
                  </a:lnTo>
                  <a:lnTo>
                    <a:pt x="0" y="227093"/>
                  </a:lnTo>
                  <a:close/>
                  <a:moveTo>
                    <a:pt x="180938" y="210031"/>
                  </a:moveTo>
                  <a:cubicBezTo>
                    <a:pt x="185115" y="211170"/>
                    <a:pt x="189672" y="214208"/>
                    <a:pt x="194229" y="218765"/>
                  </a:cubicBezTo>
                  <a:cubicBezTo>
                    <a:pt x="203343" y="227879"/>
                    <a:pt x="194229" y="240032"/>
                    <a:pt x="188153" y="243070"/>
                  </a:cubicBezTo>
                  <a:cubicBezTo>
                    <a:pt x="182077" y="246108"/>
                    <a:pt x="169925" y="249146"/>
                    <a:pt x="163849" y="236994"/>
                  </a:cubicBezTo>
                  <a:cubicBezTo>
                    <a:pt x="157773" y="224841"/>
                    <a:pt x="160811" y="215727"/>
                    <a:pt x="169925" y="212689"/>
                  </a:cubicBezTo>
                  <a:cubicBezTo>
                    <a:pt x="172962" y="209651"/>
                    <a:pt x="176760" y="208891"/>
                    <a:pt x="180938" y="210031"/>
                  </a:cubicBezTo>
                  <a:close/>
                  <a:moveTo>
                    <a:pt x="1183484" y="203954"/>
                  </a:moveTo>
                  <a:cubicBezTo>
                    <a:pt x="1187662" y="205093"/>
                    <a:pt x="1192219" y="208131"/>
                    <a:pt x="1196776" y="212688"/>
                  </a:cubicBezTo>
                  <a:cubicBezTo>
                    <a:pt x="1205890" y="221802"/>
                    <a:pt x="1199814" y="230917"/>
                    <a:pt x="1190700" y="236993"/>
                  </a:cubicBezTo>
                  <a:cubicBezTo>
                    <a:pt x="1184624" y="240031"/>
                    <a:pt x="1172471" y="243069"/>
                    <a:pt x="1166395" y="230917"/>
                  </a:cubicBezTo>
                  <a:cubicBezTo>
                    <a:pt x="1160319" y="218764"/>
                    <a:pt x="1160319" y="212688"/>
                    <a:pt x="1172471" y="206612"/>
                  </a:cubicBezTo>
                  <a:cubicBezTo>
                    <a:pt x="1175509" y="203574"/>
                    <a:pt x="1179307" y="202814"/>
                    <a:pt x="1183484" y="203954"/>
                  </a:cubicBezTo>
                  <a:close/>
                  <a:moveTo>
                    <a:pt x="946515" y="197878"/>
                  </a:moveTo>
                  <a:cubicBezTo>
                    <a:pt x="950693" y="199017"/>
                    <a:pt x="955250" y="202055"/>
                    <a:pt x="959807" y="206612"/>
                  </a:cubicBezTo>
                  <a:cubicBezTo>
                    <a:pt x="968921" y="215726"/>
                    <a:pt x="962845" y="224841"/>
                    <a:pt x="953731" y="230917"/>
                  </a:cubicBezTo>
                  <a:cubicBezTo>
                    <a:pt x="947655" y="233955"/>
                    <a:pt x="935502" y="236993"/>
                    <a:pt x="929426" y="224841"/>
                  </a:cubicBezTo>
                  <a:cubicBezTo>
                    <a:pt x="923350" y="209650"/>
                    <a:pt x="926388" y="203574"/>
                    <a:pt x="935502" y="200536"/>
                  </a:cubicBezTo>
                  <a:cubicBezTo>
                    <a:pt x="938540" y="197498"/>
                    <a:pt x="942338" y="196739"/>
                    <a:pt x="946515" y="197878"/>
                  </a:cubicBezTo>
                  <a:close/>
                  <a:moveTo>
                    <a:pt x="466501" y="197878"/>
                  </a:moveTo>
                  <a:cubicBezTo>
                    <a:pt x="470678" y="199017"/>
                    <a:pt x="475236" y="202055"/>
                    <a:pt x="479793" y="206612"/>
                  </a:cubicBezTo>
                  <a:cubicBezTo>
                    <a:pt x="488908" y="215726"/>
                    <a:pt x="479793" y="227879"/>
                    <a:pt x="473717" y="230917"/>
                  </a:cubicBezTo>
                  <a:cubicBezTo>
                    <a:pt x="467641" y="233955"/>
                    <a:pt x="455486" y="236993"/>
                    <a:pt x="449412" y="224841"/>
                  </a:cubicBezTo>
                  <a:cubicBezTo>
                    <a:pt x="443337" y="212688"/>
                    <a:pt x="446374" y="206612"/>
                    <a:pt x="455486" y="200536"/>
                  </a:cubicBezTo>
                  <a:cubicBezTo>
                    <a:pt x="458524" y="197498"/>
                    <a:pt x="462322" y="196739"/>
                    <a:pt x="466501" y="197878"/>
                  </a:cubicBezTo>
                  <a:close/>
                  <a:moveTo>
                    <a:pt x="323717" y="197878"/>
                  </a:moveTo>
                  <a:cubicBezTo>
                    <a:pt x="327895" y="199017"/>
                    <a:pt x="332452" y="202055"/>
                    <a:pt x="337009" y="206612"/>
                  </a:cubicBezTo>
                  <a:cubicBezTo>
                    <a:pt x="346123" y="215726"/>
                    <a:pt x="337009" y="227879"/>
                    <a:pt x="330933" y="230917"/>
                  </a:cubicBezTo>
                  <a:cubicBezTo>
                    <a:pt x="324857" y="233955"/>
                    <a:pt x="312704" y="236993"/>
                    <a:pt x="306628" y="224841"/>
                  </a:cubicBezTo>
                  <a:cubicBezTo>
                    <a:pt x="300552" y="209650"/>
                    <a:pt x="303590" y="203574"/>
                    <a:pt x="312704" y="200536"/>
                  </a:cubicBezTo>
                  <a:cubicBezTo>
                    <a:pt x="315742" y="197498"/>
                    <a:pt x="319540" y="196739"/>
                    <a:pt x="323717" y="197878"/>
                  </a:cubicBezTo>
                  <a:close/>
                  <a:moveTo>
                    <a:pt x="1074113" y="188764"/>
                  </a:moveTo>
                  <a:cubicBezTo>
                    <a:pt x="1078291" y="189903"/>
                    <a:pt x="1082848" y="192941"/>
                    <a:pt x="1087405" y="197498"/>
                  </a:cubicBezTo>
                  <a:cubicBezTo>
                    <a:pt x="1096519" y="206612"/>
                    <a:pt x="1087405" y="218765"/>
                    <a:pt x="1081329" y="221803"/>
                  </a:cubicBezTo>
                  <a:cubicBezTo>
                    <a:pt x="1075252" y="224841"/>
                    <a:pt x="1063100" y="227879"/>
                    <a:pt x="1057024" y="215727"/>
                  </a:cubicBezTo>
                  <a:cubicBezTo>
                    <a:pt x="1050948" y="200536"/>
                    <a:pt x="1053986" y="194460"/>
                    <a:pt x="1063100" y="191422"/>
                  </a:cubicBezTo>
                  <a:cubicBezTo>
                    <a:pt x="1066138" y="188384"/>
                    <a:pt x="1069936" y="187625"/>
                    <a:pt x="1074113" y="188764"/>
                  </a:cubicBezTo>
                  <a:close/>
                  <a:moveTo>
                    <a:pt x="846259" y="188764"/>
                  </a:moveTo>
                  <a:cubicBezTo>
                    <a:pt x="850437" y="189903"/>
                    <a:pt x="854994" y="192941"/>
                    <a:pt x="859551" y="197498"/>
                  </a:cubicBezTo>
                  <a:cubicBezTo>
                    <a:pt x="868665" y="206612"/>
                    <a:pt x="862589" y="215727"/>
                    <a:pt x="853475" y="221803"/>
                  </a:cubicBezTo>
                  <a:cubicBezTo>
                    <a:pt x="847399" y="224841"/>
                    <a:pt x="835246" y="227879"/>
                    <a:pt x="829170" y="215727"/>
                  </a:cubicBezTo>
                  <a:cubicBezTo>
                    <a:pt x="823094" y="203574"/>
                    <a:pt x="826132" y="194460"/>
                    <a:pt x="835246" y="191422"/>
                  </a:cubicBezTo>
                  <a:cubicBezTo>
                    <a:pt x="838284" y="188384"/>
                    <a:pt x="842082" y="187624"/>
                    <a:pt x="846259" y="188764"/>
                  </a:cubicBezTo>
                  <a:close/>
                  <a:moveTo>
                    <a:pt x="694356" y="164460"/>
                  </a:moveTo>
                  <a:cubicBezTo>
                    <a:pt x="698534" y="165599"/>
                    <a:pt x="703091" y="168637"/>
                    <a:pt x="707648" y="173194"/>
                  </a:cubicBezTo>
                  <a:cubicBezTo>
                    <a:pt x="716762" y="182308"/>
                    <a:pt x="710686" y="191423"/>
                    <a:pt x="701572" y="197499"/>
                  </a:cubicBezTo>
                  <a:cubicBezTo>
                    <a:pt x="695496" y="200537"/>
                    <a:pt x="683343" y="203575"/>
                    <a:pt x="677267" y="191423"/>
                  </a:cubicBezTo>
                  <a:cubicBezTo>
                    <a:pt x="671191" y="179270"/>
                    <a:pt x="674229" y="173194"/>
                    <a:pt x="683343" y="167118"/>
                  </a:cubicBezTo>
                  <a:cubicBezTo>
                    <a:pt x="686381" y="164080"/>
                    <a:pt x="690179" y="163321"/>
                    <a:pt x="694356" y="164460"/>
                  </a:cubicBezTo>
                  <a:close/>
                  <a:moveTo>
                    <a:pt x="77635" y="152307"/>
                  </a:moveTo>
                  <a:cubicBezTo>
                    <a:pt x="81812" y="153446"/>
                    <a:pt x="86370" y="156484"/>
                    <a:pt x="90926" y="161041"/>
                  </a:cubicBezTo>
                  <a:cubicBezTo>
                    <a:pt x="100040" y="170155"/>
                    <a:pt x="93964" y="179270"/>
                    <a:pt x="84851" y="185346"/>
                  </a:cubicBezTo>
                  <a:cubicBezTo>
                    <a:pt x="78775" y="188384"/>
                    <a:pt x="66622" y="191422"/>
                    <a:pt x="60546" y="179270"/>
                  </a:cubicBezTo>
                  <a:cubicBezTo>
                    <a:pt x="54470" y="167117"/>
                    <a:pt x="57508" y="158003"/>
                    <a:pt x="66622" y="154965"/>
                  </a:cubicBezTo>
                  <a:cubicBezTo>
                    <a:pt x="69660" y="151927"/>
                    <a:pt x="73457" y="151167"/>
                    <a:pt x="77635" y="152307"/>
                  </a:cubicBezTo>
                  <a:close/>
                  <a:moveTo>
                    <a:pt x="1377919" y="146231"/>
                  </a:moveTo>
                  <a:cubicBezTo>
                    <a:pt x="1382097" y="147370"/>
                    <a:pt x="1386654" y="150408"/>
                    <a:pt x="1391211" y="154965"/>
                  </a:cubicBezTo>
                  <a:cubicBezTo>
                    <a:pt x="1400325" y="164079"/>
                    <a:pt x="1394249" y="173194"/>
                    <a:pt x="1385135" y="179270"/>
                  </a:cubicBezTo>
                  <a:cubicBezTo>
                    <a:pt x="1379058" y="182308"/>
                    <a:pt x="1366906" y="185346"/>
                    <a:pt x="1360830" y="173194"/>
                  </a:cubicBezTo>
                  <a:cubicBezTo>
                    <a:pt x="1354754" y="161041"/>
                    <a:pt x="1357792" y="154965"/>
                    <a:pt x="1366906" y="148889"/>
                  </a:cubicBezTo>
                  <a:cubicBezTo>
                    <a:pt x="1369944" y="145851"/>
                    <a:pt x="1373742" y="145092"/>
                    <a:pt x="1377919" y="146231"/>
                  </a:cubicBezTo>
                  <a:close/>
                  <a:moveTo>
                    <a:pt x="588024" y="143193"/>
                  </a:moveTo>
                  <a:cubicBezTo>
                    <a:pt x="592202" y="144332"/>
                    <a:pt x="596759" y="147370"/>
                    <a:pt x="601316" y="151927"/>
                  </a:cubicBezTo>
                  <a:cubicBezTo>
                    <a:pt x="610430" y="161041"/>
                    <a:pt x="604354" y="170156"/>
                    <a:pt x="595240" y="176232"/>
                  </a:cubicBezTo>
                  <a:cubicBezTo>
                    <a:pt x="589164" y="179270"/>
                    <a:pt x="577011" y="182308"/>
                    <a:pt x="570935" y="170156"/>
                  </a:cubicBezTo>
                  <a:cubicBezTo>
                    <a:pt x="564859" y="154965"/>
                    <a:pt x="567897" y="148889"/>
                    <a:pt x="577011" y="145851"/>
                  </a:cubicBezTo>
                  <a:cubicBezTo>
                    <a:pt x="580049" y="142813"/>
                    <a:pt x="583847" y="142053"/>
                    <a:pt x="588024" y="143193"/>
                  </a:cubicBezTo>
                  <a:close/>
                  <a:moveTo>
                    <a:pt x="241687" y="128003"/>
                  </a:moveTo>
                  <a:cubicBezTo>
                    <a:pt x="245865" y="129142"/>
                    <a:pt x="250422" y="132180"/>
                    <a:pt x="254979" y="136737"/>
                  </a:cubicBezTo>
                  <a:cubicBezTo>
                    <a:pt x="264093" y="145851"/>
                    <a:pt x="258017" y="154966"/>
                    <a:pt x="248903" y="161042"/>
                  </a:cubicBezTo>
                  <a:cubicBezTo>
                    <a:pt x="242827" y="164080"/>
                    <a:pt x="230674" y="167118"/>
                    <a:pt x="224598" y="154966"/>
                  </a:cubicBezTo>
                  <a:cubicBezTo>
                    <a:pt x="218522" y="139775"/>
                    <a:pt x="221560" y="133699"/>
                    <a:pt x="230674" y="130661"/>
                  </a:cubicBezTo>
                  <a:cubicBezTo>
                    <a:pt x="233712" y="127623"/>
                    <a:pt x="237510" y="126864"/>
                    <a:pt x="241687" y="128003"/>
                  </a:cubicBezTo>
                  <a:close/>
                  <a:moveTo>
                    <a:pt x="1259435" y="124965"/>
                  </a:moveTo>
                  <a:cubicBezTo>
                    <a:pt x="1263613" y="126104"/>
                    <a:pt x="1268170" y="129142"/>
                    <a:pt x="1272727" y="133699"/>
                  </a:cubicBezTo>
                  <a:cubicBezTo>
                    <a:pt x="1281841" y="142813"/>
                    <a:pt x="1272727" y="154966"/>
                    <a:pt x="1266651" y="158004"/>
                  </a:cubicBezTo>
                  <a:cubicBezTo>
                    <a:pt x="1260575" y="161042"/>
                    <a:pt x="1248422" y="164080"/>
                    <a:pt x="1242346" y="151928"/>
                  </a:cubicBezTo>
                  <a:cubicBezTo>
                    <a:pt x="1236270" y="136737"/>
                    <a:pt x="1239308" y="130661"/>
                    <a:pt x="1248422" y="127623"/>
                  </a:cubicBezTo>
                  <a:cubicBezTo>
                    <a:pt x="1251460" y="124585"/>
                    <a:pt x="1255258" y="123825"/>
                    <a:pt x="1259435" y="124965"/>
                  </a:cubicBezTo>
                  <a:close/>
                  <a:moveTo>
                    <a:pt x="399672" y="118889"/>
                  </a:moveTo>
                  <a:cubicBezTo>
                    <a:pt x="403852" y="120028"/>
                    <a:pt x="408409" y="123066"/>
                    <a:pt x="412966" y="127623"/>
                  </a:cubicBezTo>
                  <a:cubicBezTo>
                    <a:pt x="422078" y="136737"/>
                    <a:pt x="416004" y="145852"/>
                    <a:pt x="406890" y="151928"/>
                  </a:cubicBezTo>
                  <a:cubicBezTo>
                    <a:pt x="400812" y="154966"/>
                    <a:pt x="388658" y="158004"/>
                    <a:pt x="382584" y="145852"/>
                  </a:cubicBezTo>
                  <a:cubicBezTo>
                    <a:pt x="376513" y="133699"/>
                    <a:pt x="379551" y="127623"/>
                    <a:pt x="388658" y="121547"/>
                  </a:cubicBezTo>
                  <a:cubicBezTo>
                    <a:pt x="391694" y="118509"/>
                    <a:pt x="395492" y="117750"/>
                    <a:pt x="399672" y="118889"/>
                  </a:cubicBezTo>
                  <a:close/>
                  <a:moveTo>
                    <a:pt x="1004238" y="112813"/>
                  </a:moveTo>
                  <a:cubicBezTo>
                    <a:pt x="1008416" y="113952"/>
                    <a:pt x="1012973" y="116990"/>
                    <a:pt x="1017530" y="121547"/>
                  </a:cubicBezTo>
                  <a:cubicBezTo>
                    <a:pt x="1026644" y="130661"/>
                    <a:pt x="1020568" y="139776"/>
                    <a:pt x="1011454" y="145852"/>
                  </a:cubicBezTo>
                  <a:cubicBezTo>
                    <a:pt x="1005378" y="148890"/>
                    <a:pt x="993225" y="151928"/>
                    <a:pt x="987149" y="139776"/>
                  </a:cubicBezTo>
                  <a:cubicBezTo>
                    <a:pt x="981073" y="127623"/>
                    <a:pt x="984111" y="121547"/>
                    <a:pt x="993225" y="115471"/>
                  </a:cubicBezTo>
                  <a:cubicBezTo>
                    <a:pt x="996263" y="112433"/>
                    <a:pt x="1000061" y="111674"/>
                    <a:pt x="1004238" y="112813"/>
                  </a:cubicBezTo>
                  <a:close/>
                  <a:moveTo>
                    <a:pt x="800688" y="97622"/>
                  </a:moveTo>
                  <a:cubicBezTo>
                    <a:pt x="804866" y="98761"/>
                    <a:pt x="809423" y="101799"/>
                    <a:pt x="813980" y="106356"/>
                  </a:cubicBezTo>
                  <a:cubicBezTo>
                    <a:pt x="823094" y="115470"/>
                    <a:pt x="817018" y="124585"/>
                    <a:pt x="807904" y="130661"/>
                  </a:cubicBezTo>
                  <a:cubicBezTo>
                    <a:pt x="801828" y="133699"/>
                    <a:pt x="789675" y="136737"/>
                    <a:pt x="783599" y="124585"/>
                  </a:cubicBezTo>
                  <a:cubicBezTo>
                    <a:pt x="777523" y="112432"/>
                    <a:pt x="780561" y="106356"/>
                    <a:pt x="789675" y="100280"/>
                  </a:cubicBezTo>
                  <a:cubicBezTo>
                    <a:pt x="792713" y="97242"/>
                    <a:pt x="796511" y="96482"/>
                    <a:pt x="800688" y="97622"/>
                  </a:cubicBezTo>
                  <a:close/>
                  <a:moveTo>
                    <a:pt x="1128799" y="85470"/>
                  </a:moveTo>
                  <a:cubicBezTo>
                    <a:pt x="1132976" y="86609"/>
                    <a:pt x="1137533" y="89647"/>
                    <a:pt x="1142090" y="94204"/>
                  </a:cubicBezTo>
                  <a:cubicBezTo>
                    <a:pt x="1151204" y="103318"/>
                    <a:pt x="1142090" y="115471"/>
                    <a:pt x="1136014" y="118509"/>
                  </a:cubicBezTo>
                  <a:cubicBezTo>
                    <a:pt x="1129938" y="121547"/>
                    <a:pt x="1117785" y="124585"/>
                    <a:pt x="1111709" y="112433"/>
                  </a:cubicBezTo>
                  <a:cubicBezTo>
                    <a:pt x="1105633" y="97242"/>
                    <a:pt x="1108671" y="91166"/>
                    <a:pt x="1117785" y="88128"/>
                  </a:cubicBezTo>
                  <a:cubicBezTo>
                    <a:pt x="1120824" y="85090"/>
                    <a:pt x="1124621" y="84331"/>
                    <a:pt x="1128799" y="85470"/>
                  </a:cubicBezTo>
                  <a:close/>
                  <a:moveTo>
                    <a:pt x="515112" y="85470"/>
                  </a:moveTo>
                  <a:cubicBezTo>
                    <a:pt x="519291" y="86609"/>
                    <a:pt x="523848" y="89647"/>
                    <a:pt x="528402" y="94204"/>
                  </a:cubicBezTo>
                  <a:cubicBezTo>
                    <a:pt x="537516" y="103318"/>
                    <a:pt x="531440" y="112433"/>
                    <a:pt x="522328" y="118509"/>
                  </a:cubicBezTo>
                  <a:cubicBezTo>
                    <a:pt x="516251" y="121547"/>
                    <a:pt x="504099" y="124585"/>
                    <a:pt x="498023" y="112433"/>
                  </a:cubicBezTo>
                  <a:cubicBezTo>
                    <a:pt x="491947" y="100280"/>
                    <a:pt x="491947" y="94204"/>
                    <a:pt x="504099" y="88128"/>
                  </a:cubicBezTo>
                  <a:cubicBezTo>
                    <a:pt x="507138" y="85090"/>
                    <a:pt x="510935" y="84331"/>
                    <a:pt x="515112" y="85470"/>
                  </a:cubicBezTo>
                  <a:close/>
                  <a:moveTo>
                    <a:pt x="682203" y="73318"/>
                  </a:moveTo>
                  <a:cubicBezTo>
                    <a:pt x="686381" y="74457"/>
                    <a:pt x="690938" y="77495"/>
                    <a:pt x="695495" y="82052"/>
                  </a:cubicBezTo>
                  <a:cubicBezTo>
                    <a:pt x="704609" y="91166"/>
                    <a:pt x="698533" y="100281"/>
                    <a:pt x="689419" y="106357"/>
                  </a:cubicBezTo>
                  <a:cubicBezTo>
                    <a:pt x="683343" y="109395"/>
                    <a:pt x="671190" y="112433"/>
                    <a:pt x="665114" y="100281"/>
                  </a:cubicBezTo>
                  <a:cubicBezTo>
                    <a:pt x="659038" y="88128"/>
                    <a:pt x="662076" y="79014"/>
                    <a:pt x="671190" y="75976"/>
                  </a:cubicBezTo>
                  <a:cubicBezTo>
                    <a:pt x="674228" y="72938"/>
                    <a:pt x="678026" y="72178"/>
                    <a:pt x="682203" y="73318"/>
                  </a:cubicBezTo>
                  <a:close/>
                  <a:moveTo>
                    <a:pt x="159669" y="67242"/>
                  </a:moveTo>
                  <a:cubicBezTo>
                    <a:pt x="163846" y="68381"/>
                    <a:pt x="168403" y="71419"/>
                    <a:pt x="172960" y="75976"/>
                  </a:cubicBezTo>
                  <a:cubicBezTo>
                    <a:pt x="182074" y="85090"/>
                    <a:pt x="175998" y="94205"/>
                    <a:pt x="166884" y="100281"/>
                  </a:cubicBezTo>
                  <a:cubicBezTo>
                    <a:pt x="160807" y="103319"/>
                    <a:pt x="148655" y="106357"/>
                    <a:pt x="142579" y="94205"/>
                  </a:cubicBezTo>
                  <a:cubicBezTo>
                    <a:pt x="136504" y="82052"/>
                    <a:pt x="139542" y="75976"/>
                    <a:pt x="148655" y="69900"/>
                  </a:cubicBezTo>
                  <a:cubicBezTo>
                    <a:pt x="151694" y="66862"/>
                    <a:pt x="155491" y="66102"/>
                    <a:pt x="159669" y="67242"/>
                  </a:cubicBezTo>
                  <a:close/>
                  <a:moveTo>
                    <a:pt x="1453871" y="58127"/>
                  </a:moveTo>
                  <a:cubicBezTo>
                    <a:pt x="1458049" y="59266"/>
                    <a:pt x="1462606" y="62304"/>
                    <a:pt x="1467163" y="66861"/>
                  </a:cubicBezTo>
                  <a:cubicBezTo>
                    <a:pt x="1476277" y="75975"/>
                    <a:pt x="1467163" y="88128"/>
                    <a:pt x="1461087" y="91166"/>
                  </a:cubicBezTo>
                  <a:cubicBezTo>
                    <a:pt x="1455010" y="94204"/>
                    <a:pt x="1442858" y="97242"/>
                    <a:pt x="1436782" y="85090"/>
                  </a:cubicBezTo>
                  <a:cubicBezTo>
                    <a:pt x="1430706" y="72937"/>
                    <a:pt x="1430706" y="66861"/>
                    <a:pt x="1442858" y="60785"/>
                  </a:cubicBezTo>
                  <a:cubicBezTo>
                    <a:pt x="1445896" y="57747"/>
                    <a:pt x="1449694" y="56987"/>
                    <a:pt x="1453871" y="58127"/>
                  </a:cubicBezTo>
                  <a:close/>
                  <a:moveTo>
                    <a:pt x="47254" y="58127"/>
                  </a:moveTo>
                  <a:cubicBezTo>
                    <a:pt x="51432" y="59266"/>
                    <a:pt x="55989" y="62304"/>
                    <a:pt x="60546" y="66861"/>
                  </a:cubicBezTo>
                  <a:cubicBezTo>
                    <a:pt x="69660" y="75975"/>
                    <a:pt x="63584" y="85090"/>
                    <a:pt x="54470" y="91166"/>
                  </a:cubicBezTo>
                  <a:cubicBezTo>
                    <a:pt x="48394" y="94204"/>
                    <a:pt x="36241" y="97242"/>
                    <a:pt x="30165" y="85090"/>
                  </a:cubicBezTo>
                  <a:cubicBezTo>
                    <a:pt x="24089" y="72937"/>
                    <a:pt x="24089" y="66861"/>
                    <a:pt x="36241" y="60785"/>
                  </a:cubicBezTo>
                  <a:cubicBezTo>
                    <a:pt x="39279" y="57747"/>
                    <a:pt x="43077" y="56987"/>
                    <a:pt x="47254" y="58127"/>
                  </a:cubicBezTo>
                  <a:close/>
                  <a:moveTo>
                    <a:pt x="314611" y="55089"/>
                  </a:moveTo>
                  <a:cubicBezTo>
                    <a:pt x="318789" y="56228"/>
                    <a:pt x="323346" y="59266"/>
                    <a:pt x="327903" y="63823"/>
                  </a:cubicBezTo>
                  <a:cubicBezTo>
                    <a:pt x="337017" y="72937"/>
                    <a:pt x="327903" y="85090"/>
                    <a:pt x="321827" y="88128"/>
                  </a:cubicBezTo>
                  <a:cubicBezTo>
                    <a:pt x="315751" y="91166"/>
                    <a:pt x="303598" y="94204"/>
                    <a:pt x="297522" y="82052"/>
                  </a:cubicBezTo>
                  <a:cubicBezTo>
                    <a:pt x="291446" y="69899"/>
                    <a:pt x="294484" y="60785"/>
                    <a:pt x="303598" y="57747"/>
                  </a:cubicBezTo>
                  <a:cubicBezTo>
                    <a:pt x="306636" y="54709"/>
                    <a:pt x="310434" y="53949"/>
                    <a:pt x="314611" y="55089"/>
                  </a:cubicBezTo>
                  <a:close/>
                  <a:moveTo>
                    <a:pt x="885754" y="52051"/>
                  </a:moveTo>
                  <a:cubicBezTo>
                    <a:pt x="889932" y="53190"/>
                    <a:pt x="894489" y="56228"/>
                    <a:pt x="899046" y="60785"/>
                  </a:cubicBezTo>
                  <a:cubicBezTo>
                    <a:pt x="908160" y="69899"/>
                    <a:pt x="902084" y="79014"/>
                    <a:pt x="892970" y="85090"/>
                  </a:cubicBezTo>
                  <a:cubicBezTo>
                    <a:pt x="886894" y="88128"/>
                    <a:pt x="874741" y="91166"/>
                    <a:pt x="868665" y="79014"/>
                  </a:cubicBezTo>
                  <a:cubicBezTo>
                    <a:pt x="862589" y="63823"/>
                    <a:pt x="865627" y="57747"/>
                    <a:pt x="874741" y="54709"/>
                  </a:cubicBezTo>
                  <a:cubicBezTo>
                    <a:pt x="877779" y="51671"/>
                    <a:pt x="881577" y="50912"/>
                    <a:pt x="885754" y="52051"/>
                  </a:cubicBezTo>
                  <a:close/>
                  <a:moveTo>
                    <a:pt x="1341464" y="39899"/>
                  </a:moveTo>
                  <a:cubicBezTo>
                    <a:pt x="1345641" y="41038"/>
                    <a:pt x="1350198" y="44076"/>
                    <a:pt x="1354755" y="48633"/>
                  </a:cubicBezTo>
                  <a:cubicBezTo>
                    <a:pt x="1363869" y="57747"/>
                    <a:pt x="1357793" y="66862"/>
                    <a:pt x="1348679" y="72938"/>
                  </a:cubicBezTo>
                  <a:cubicBezTo>
                    <a:pt x="1342603" y="75976"/>
                    <a:pt x="1330450" y="79014"/>
                    <a:pt x="1324374" y="66862"/>
                  </a:cubicBezTo>
                  <a:cubicBezTo>
                    <a:pt x="1318298" y="51671"/>
                    <a:pt x="1321336" y="45595"/>
                    <a:pt x="1330450" y="42557"/>
                  </a:cubicBezTo>
                  <a:cubicBezTo>
                    <a:pt x="1333489" y="39519"/>
                    <a:pt x="1337286" y="38760"/>
                    <a:pt x="1341464" y="39899"/>
                  </a:cubicBezTo>
                  <a:close/>
                  <a:moveTo>
                    <a:pt x="1204751" y="27747"/>
                  </a:moveTo>
                  <a:cubicBezTo>
                    <a:pt x="1208928" y="28886"/>
                    <a:pt x="1213485" y="31924"/>
                    <a:pt x="1218042" y="36481"/>
                  </a:cubicBezTo>
                  <a:cubicBezTo>
                    <a:pt x="1227156" y="45595"/>
                    <a:pt x="1218042" y="57748"/>
                    <a:pt x="1211966" y="60786"/>
                  </a:cubicBezTo>
                  <a:cubicBezTo>
                    <a:pt x="1205890" y="63824"/>
                    <a:pt x="1193737" y="66862"/>
                    <a:pt x="1187661" y="54710"/>
                  </a:cubicBezTo>
                  <a:cubicBezTo>
                    <a:pt x="1181585" y="42557"/>
                    <a:pt x="1184623" y="33443"/>
                    <a:pt x="1193737" y="30405"/>
                  </a:cubicBezTo>
                  <a:cubicBezTo>
                    <a:pt x="1196776" y="27367"/>
                    <a:pt x="1200573" y="26608"/>
                    <a:pt x="1204751" y="27747"/>
                  </a:cubicBezTo>
                  <a:close/>
                  <a:moveTo>
                    <a:pt x="979933" y="21671"/>
                  </a:moveTo>
                  <a:cubicBezTo>
                    <a:pt x="984110" y="22810"/>
                    <a:pt x="988668" y="25848"/>
                    <a:pt x="993225" y="30405"/>
                  </a:cubicBezTo>
                  <a:cubicBezTo>
                    <a:pt x="1002339" y="39519"/>
                    <a:pt x="993225" y="51672"/>
                    <a:pt x="987149" y="54710"/>
                  </a:cubicBezTo>
                  <a:cubicBezTo>
                    <a:pt x="981072" y="57748"/>
                    <a:pt x="968920" y="60786"/>
                    <a:pt x="962844" y="48634"/>
                  </a:cubicBezTo>
                  <a:cubicBezTo>
                    <a:pt x="956768" y="36481"/>
                    <a:pt x="956768" y="27367"/>
                    <a:pt x="968920" y="24329"/>
                  </a:cubicBezTo>
                  <a:cubicBezTo>
                    <a:pt x="971958" y="21291"/>
                    <a:pt x="975756" y="20531"/>
                    <a:pt x="979933" y="21671"/>
                  </a:cubicBezTo>
                  <a:close/>
                  <a:moveTo>
                    <a:pt x="451312" y="8759"/>
                  </a:moveTo>
                  <a:cubicBezTo>
                    <a:pt x="455488" y="9899"/>
                    <a:pt x="460045" y="13696"/>
                    <a:pt x="464603" y="21291"/>
                  </a:cubicBezTo>
                  <a:cubicBezTo>
                    <a:pt x="473718" y="30405"/>
                    <a:pt x="464603" y="42558"/>
                    <a:pt x="458526" y="45596"/>
                  </a:cubicBezTo>
                  <a:cubicBezTo>
                    <a:pt x="452451" y="48634"/>
                    <a:pt x="440301" y="51672"/>
                    <a:pt x="434225" y="39520"/>
                  </a:cubicBezTo>
                  <a:cubicBezTo>
                    <a:pt x="428151" y="24329"/>
                    <a:pt x="431188" y="18253"/>
                    <a:pt x="440301" y="12177"/>
                  </a:cubicBezTo>
                  <a:cubicBezTo>
                    <a:pt x="443339" y="9139"/>
                    <a:pt x="447135" y="7620"/>
                    <a:pt x="451312" y="8759"/>
                  </a:cubicBezTo>
                  <a:close/>
                  <a:moveTo>
                    <a:pt x="1049824" y="0"/>
                  </a:moveTo>
                  <a:lnTo>
                    <a:pt x="1083563" y="0"/>
                  </a:lnTo>
                  <a:lnTo>
                    <a:pt x="1083987" y="2304"/>
                  </a:lnTo>
                  <a:cubicBezTo>
                    <a:pt x="1082089" y="6861"/>
                    <a:pt x="1078291" y="10659"/>
                    <a:pt x="1075253" y="12178"/>
                  </a:cubicBezTo>
                  <a:cubicBezTo>
                    <a:pt x="1069177" y="15216"/>
                    <a:pt x="1057024" y="18254"/>
                    <a:pt x="1050948" y="6102"/>
                  </a:cubicBezTo>
                  <a:close/>
                  <a:moveTo>
                    <a:pt x="773962" y="0"/>
                  </a:moveTo>
                  <a:lnTo>
                    <a:pt x="806875" y="0"/>
                  </a:lnTo>
                  <a:lnTo>
                    <a:pt x="798790" y="9140"/>
                  </a:lnTo>
                  <a:cubicBezTo>
                    <a:pt x="792714" y="12178"/>
                    <a:pt x="780561" y="15216"/>
                    <a:pt x="774485" y="3064"/>
                  </a:cubicBezTo>
                  <a:close/>
                  <a:moveTo>
                    <a:pt x="659033" y="0"/>
                  </a:moveTo>
                  <a:lnTo>
                    <a:pt x="688741" y="0"/>
                  </a:lnTo>
                  <a:lnTo>
                    <a:pt x="683343" y="6102"/>
                  </a:lnTo>
                  <a:cubicBezTo>
                    <a:pt x="677266" y="9140"/>
                    <a:pt x="665114" y="12178"/>
                    <a:pt x="659038" y="26"/>
                  </a:cubicBezTo>
                  <a:close/>
                  <a:moveTo>
                    <a:pt x="558807" y="0"/>
                  </a:moveTo>
                  <a:lnTo>
                    <a:pt x="589125" y="0"/>
                  </a:lnTo>
                  <a:lnTo>
                    <a:pt x="589163" y="25"/>
                  </a:lnTo>
                  <a:cubicBezTo>
                    <a:pt x="598277" y="9139"/>
                    <a:pt x="592201" y="18254"/>
                    <a:pt x="583087" y="24330"/>
                  </a:cubicBezTo>
                  <a:cubicBezTo>
                    <a:pt x="577011" y="27368"/>
                    <a:pt x="564858" y="30406"/>
                    <a:pt x="558782" y="18254"/>
                  </a:cubicBezTo>
                  <a:cubicBezTo>
                    <a:pt x="555744" y="12177"/>
                    <a:pt x="554985" y="6861"/>
                    <a:pt x="556124" y="2683"/>
                  </a:cubicBezTo>
                  <a:close/>
                  <a:moveTo>
                    <a:pt x="189731" y="0"/>
                  </a:moveTo>
                  <a:lnTo>
                    <a:pt x="223240" y="0"/>
                  </a:lnTo>
                  <a:lnTo>
                    <a:pt x="224224" y="5342"/>
                  </a:lnTo>
                  <a:cubicBezTo>
                    <a:pt x="222326" y="9899"/>
                    <a:pt x="218528" y="13697"/>
                    <a:pt x="215490" y="15216"/>
                  </a:cubicBezTo>
                  <a:cubicBezTo>
                    <a:pt x="209414" y="18254"/>
                    <a:pt x="197261" y="21292"/>
                    <a:pt x="191185" y="9140"/>
                  </a:cubicBezTo>
                  <a:close/>
                </a:path>
              </a:pathLst>
            </a:custGeom>
            <a:solidFill>
              <a:schemeClr val="lt1">
                <a:alpha val="60000"/>
              </a:schemeClr>
            </a:solidFill>
            <a:ln>
              <a:noFill/>
            </a:ln>
          </p:spPr>
          <p:txBody>
            <a:bodyPr spcFirstLastPara="1" wrap="square" lIns="91433" tIns="45700" rIns="91433" bIns="45700" anchor="ctr" anchorCtr="0">
              <a:noAutofit/>
            </a:bodyPr>
            <a:lstStyle/>
            <a:p>
              <a:pPr algn="ctr"/>
              <a:endParaRPr sz="1867">
                <a:solidFill>
                  <a:schemeClr val="lt1"/>
                </a:solidFill>
                <a:latin typeface="Calibri"/>
                <a:ea typeface="Calibri"/>
                <a:cs typeface="Calibri"/>
                <a:sym typeface="Calibri"/>
              </a:endParaRPr>
            </a:p>
          </p:txBody>
        </p:sp>
      </p:grpSp>
      <p:sp>
        <p:nvSpPr>
          <p:cNvPr id="2" name="Rectangle 1">
            <a:extLst>
              <a:ext uri="{FF2B5EF4-FFF2-40B4-BE49-F238E27FC236}">
                <a16:creationId xmlns:a16="http://schemas.microsoft.com/office/drawing/2014/main" id="{CF4EB08A-AC5B-0349-8CE1-D95AA6F959DC}"/>
              </a:ext>
            </a:extLst>
          </p:cNvPr>
          <p:cNvSpPr/>
          <p:nvPr/>
        </p:nvSpPr>
        <p:spPr>
          <a:xfrm>
            <a:off x="-15721" y="15068"/>
            <a:ext cx="12232315" cy="1956391"/>
          </a:xfrm>
          <a:prstGeom prst="rect">
            <a:avLst/>
          </a:prstGeom>
          <a:solidFill>
            <a:srgbClr val="00568F"/>
          </a:solidFill>
          <a:ln>
            <a:solidFill>
              <a:srgbClr val="00568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9" name="Google Shape;169;p29"/>
          <p:cNvSpPr txBox="1">
            <a:spLocks noGrp="1"/>
          </p:cNvSpPr>
          <p:nvPr>
            <p:ph type="title"/>
          </p:nvPr>
        </p:nvSpPr>
        <p:spPr>
          <a:xfrm>
            <a:off x="698989" y="0"/>
            <a:ext cx="10794806" cy="1956391"/>
          </a:xfrm>
          <a:prstGeom prst="rect">
            <a:avLst/>
          </a:prstGeom>
          <a:noFill/>
          <a:ln>
            <a:noFill/>
          </a:ln>
        </p:spPr>
        <p:txBody>
          <a:bodyPr spcFirstLastPara="1" vert="horz" wrap="square" lIns="91433" tIns="45700" rIns="91433" bIns="45700" rtlCol="0" anchor="ctr" anchorCtr="0">
            <a:noAutofit/>
          </a:bodyPr>
          <a:lstStyle/>
          <a:p>
            <a:pPr algn="ctr">
              <a:spcBef>
                <a:spcPts val="0"/>
              </a:spcBef>
              <a:buClr>
                <a:schemeClr val="lt1"/>
              </a:buClr>
              <a:buSzPts val="3600"/>
            </a:pPr>
            <a:r>
              <a:rPr lang="en" sz="4800" dirty="0">
                <a:solidFill>
                  <a:schemeClr val="bg1"/>
                </a:solidFill>
                <a:latin typeface="Lato" panose="020F0502020204030203" pitchFamily="34" charset="0"/>
                <a:ea typeface="Lato" panose="020F0502020204030203" pitchFamily="34" charset="0"/>
                <a:cs typeface="Lato" panose="020F0502020204030203" pitchFamily="34" charset="0"/>
              </a:rPr>
              <a:t>Special Circumstances</a:t>
            </a:r>
            <a:endParaRPr sz="1467"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30" name="Rectangle 29">
            <a:extLst>
              <a:ext uri="{FF2B5EF4-FFF2-40B4-BE49-F238E27FC236}">
                <a16:creationId xmlns:a16="http://schemas.microsoft.com/office/drawing/2014/main" id="{D143DCD6-3230-FF43-BEAC-2A566F4847FC}"/>
              </a:ext>
            </a:extLst>
          </p:cNvPr>
          <p:cNvSpPr/>
          <p:nvPr/>
        </p:nvSpPr>
        <p:spPr>
          <a:xfrm>
            <a:off x="2523452" y="2033897"/>
            <a:ext cx="4048060" cy="4815464"/>
          </a:xfrm>
          <a:prstGeom prst="rect">
            <a:avLst/>
          </a:prstGeom>
          <a:solidFill>
            <a:srgbClr val="282956"/>
          </a:solidFill>
          <a:ln>
            <a:solidFill>
              <a:srgbClr val="28295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a:extLst>
              <a:ext uri="{FF2B5EF4-FFF2-40B4-BE49-F238E27FC236}">
                <a16:creationId xmlns:a16="http://schemas.microsoft.com/office/drawing/2014/main" id="{4593D9CF-1E86-2244-A885-5182F1662EC3}"/>
              </a:ext>
            </a:extLst>
          </p:cNvPr>
          <p:cNvSpPr/>
          <p:nvPr/>
        </p:nvSpPr>
        <p:spPr>
          <a:xfrm>
            <a:off x="6562888" y="1996418"/>
            <a:ext cx="4071580" cy="2436246"/>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CE99A6F2-7F2E-2D40-A24E-6AC4632B51BF}"/>
              </a:ext>
            </a:extLst>
          </p:cNvPr>
          <p:cNvSpPr/>
          <p:nvPr/>
        </p:nvSpPr>
        <p:spPr>
          <a:xfrm rot="16200000">
            <a:off x="6077577" y="-4171325"/>
            <a:ext cx="45719" cy="12232315"/>
          </a:xfrm>
          <a:prstGeom prst="rect">
            <a:avLst/>
          </a:prstGeom>
          <a:solidFill>
            <a:srgbClr val="282956"/>
          </a:solidFill>
          <a:ln>
            <a:solidFill>
              <a:srgbClr val="28295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a:extLst>
              <a:ext uri="{FF2B5EF4-FFF2-40B4-BE49-F238E27FC236}">
                <a16:creationId xmlns:a16="http://schemas.microsoft.com/office/drawing/2014/main" id="{FB58C757-9DD3-C247-8BB8-BCE91203A1F8}"/>
              </a:ext>
            </a:extLst>
          </p:cNvPr>
          <p:cNvSpPr/>
          <p:nvPr/>
        </p:nvSpPr>
        <p:spPr>
          <a:xfrm rot="16200000">
            <a:off x="6077577" y="-4114308"/>
            <a:ext cx="45719" cy="12232315"/>
          </a:xfrm>
          <a:prstGeom prst="rect">
            <a:avLst/>
          </a:prstGeom>
          <a:solidFill>
            <a:srgbClr val="00568F"/>
          </a:solidFill>
          <a:ln>
            <a:solidFill>
              <a:srgbClr val="00568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a:extLst>
              <a:ext uri="{FF2B5EF4-FFF2-40B4-BE49-F238E27FC236}">
                <a16:creationId xmlns:a16="http://schemas.microsoft.com/office/drawing/2014/main" id="{A385F712-7501-9D4B-B7D0-E5B9DA5ED4E7}"/>
              </a:ext>
            </a:extLst>
          </p:cNvPr>
          <p:cNvSpPr/>
          <p:nvPr/>
        </p:nvSpPr>
        <p:spPr>
          <a:xfrm rot="16200000" flipH="1">
            <a:off x="8600397" y="2400522"/>
            <a:ext cx="54905" cy="4119193"/>
          </a:xfrm>
          <a:prstGeom prst="rect">
            <a:avLst/>
          </a:prstGeom>
          <a:solidFill>
            <a:srgbClr val="00568F"/>
          </a:solidFill>
          <a:ln>
            <a:solidFill>
              <a:srgbClr val="00568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a:extLst>
              <a:ext uri="{FF2B5EF4-FFF2-40B4-BE49-F238E27FC236}">
                <a16:creationId xmlns:a16="http://schemas.microsoft.com/office/drawing/2014/main" id="{D308CBEE-58FA-834D-9BF3-F3FF42C18449}"/>
              </a:ext>
            </a:extLst>
          </p:cNvPr>
          <p:cNvSpPr/>
          <p:nvPr/>
        </p:nvSpPr>
        <p:spPr>
          <a:xfrm>
            <a:off x="6522533" y="2009642"/>
            <a:ext cx="45719" cy="4848358"/>
          </a:xfrm>
          <a:prstGeom prst="rect">
            <a:avLst/>
          </a:prstGeom>
          <a:solidFill>
            <a:srgbClr val="00568F"/>
          </a:solidFill>
          <a:ln>
            <a:solidFill>
              <a:srgbClr val="00568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extLst>
              <a:ext uri="{FF2B5EF4-FFF2-40B4-BE49-F238E27FC236}">
                <a16:creationId xmlns:a16="http://schemas.microsoft.com/office/drawing/2014/main" id="{9E34878F-CE5E-7346-814F-168A343D6D96}"/>
              </a:ext>
            </a:extLst>
          </p:cNvPr>
          <p:cNvSpPr/>
          <p:nvPr/>
        </p:nvSpPr>
        <p:spPr>
          <a:xfrm>
            <a:off x="10640253" y="2009642"/>
            <a:ext cx="45719" cy="4006027"/>
          </a:xfrm>
          <a:prstGeom prst="rect">
            <a:avLst/>
          </a:prstGeom>
          <a:solidFill>
            <a:srgbClr val="00568F"/>
          </a:solidFill>
          <a:ln>
            <a:solidFill>
              <a:srgbClr val="00568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Google Shape;149;p28">
            <a:extLst>
              <a:ext uri="{FF2B5EF4-FFF2-40B4-BE49-F238E27FC236}">
                <a16:creationId xmlns:a16="http://schemas.microsoft.com/office/drawing/2014/main" id="{BFC9503E-B176-3946-A53E-65152EA4769C}"/>
              </a:ext>
            </a:extLst>
          </p:cNvPr>
          <p:cNvSpPr txBox="1">
            <a:spLocks/>
          </p:cNvSpPr>
          <p:nvPr/>
        </p:nvSpPr>
        <p:spPr>
          <a:xfrm>
            <a:off x="6754935" y="2042139"/>
            <a:ext cx="3728365" cy="2207921"/>
          </a:xfrm>
          <a:prstGeom prst="rect">
            <a:avLst/>
          </a:prstGeom>
          <a:noFill/>
          <a:ln>
            <a:noFill/>
          </a:ln>
        </p:spPr>
        <p:txBody>
          <a:bodyPr spcFirstLastPara="1" vert="horz" wrap="square" lIns="182867" tIns="182867" rIns="182867" bIns="182867" rtlCol="0" anchor="ctr"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6350" lvl="0" algn="ctr">
              <a:spcBef>
                <a:spcPts val="800"/>
              </a:spcBef>
              <a:buClr>
                <a:schemeClr val="dk1"/>
              </a:buClr>
              <a:buSzPts val="1500"/>
            </a:pPr>
            <a:r>
              <a:rPr lang="en-US" sz="2500" dirty="0">
                <a:solidFill>
                  <a:schemeClr val="bg1"/>
                </a:solidFill>
                <a:latin typeface="Lato" panose="020F0502020204030203" pitchFamily="34" charset="0"/>
                <a:ea typeface="Lato" panose="020F0502020204030203" pitchFamily="34" charset="0"/>
                <a:cs typeface="Lato" panose="020F0502020204030203" pitchFamily="34" charset="0"/>
              </a:rPr>
              <a:t>Most experts believe the benefits outweigh risks for people who are pregnant or who have conditions affecting their immune system.</a:t>
            </a:r>
          </a:p>
        </p:txBody>
      </p:sp>
      <p:sp>
        <p:nvSpPr>
          <p:cNvPr id="42" name="Google Shape;149;p28">
            <a:extLst>
              <a:ext uri="{FF2B5EF4-FFF2-40B4-BE49-F238E27FC236}">
                <a16:creationId xmlns:a16="http://schemas.microsoft.com/office/drawing/2014/main" id="{97D64877-C843-384D-8313-0A6FA1E930BD}"/>
              </a:ext>
            </a:extLst>
          </p:cNvPr>
          <p:cNvSpPr txBox="1">
            <a:spLocks/>
          </p:cNvSpPr>
          <p:nvPr/>
        </p:nvSpPr>
        <p:spPr>
          <a:xfrm>
            <a:off x="2614252" y="2208628"/>
            <a:ext cx="3844711" cy="4433108"/>
          </a:xfrm>
          <a:prstGeom prst="rect">
            <a:avLst/>
          </a:prstGeom>
          <a:noFill/>
          <a:ln>
            <a:noFill/>
          </a:ln>
        </p:spPr>
        <p:txBody>
          <a:bodyPr spcFirstLastPara="1" vert="horz" wrap="square" lIns="182867" tIns="182867" rIns="182867" bIns="182867" rtlCol="0" anchor="ctr"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6350" lvl="0" algn="ctr">
              <a:spcBef>
                <a:spcPts val="0"/>
              </a:spcBef>
              <a:buClr>
                <a:schemeClr val="dk1"/>
              </a:buClr>
              <a:buSzPts val="1500"/>
            </a:pPr>
            <a:r>
              <a:rPr lang="en-US" sz="3200" dirty="0">
                <a:solidFill>
                  <a:schemeClr val="bg1"/>
                </a:solidFill>
                <a:latin typeface="Lato" panose="020F0502020204030203" pitchFamily="34" charset="0"/>
                <a:ea typeface="Lato" panose="020F0502020204030203" pitchFamily="34" charset="0"/>
                <a:cs typeface="Lato" panose="020F0502020204030203" pitchFamily="34" charset="0"/>
              </a:rPr>
              <a:t>It is safe to get the COVID-19 vaccine even if you have had COVID-19 and the vaccine will likely help you stay immune much longer.</a:t>
            </a:r>
            <a:endParaRPr lang="en-US" sz="2000"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26" name="Rectangle 25">
            <a:extLst>
              <a:ext uri="{FF2B5EF4-FFF2-40B4-BE49-F238E27FC236}">
                <a16:creationId xmlns:a16="http://schemas.microsoft.com/office/drawing/2014/main" id="{8ACF1EB4-6563-6646-BD31-33930342EFD2}"/>
              </a:ext>
            </a:extLst>
          </p:cNvPr>
          <p:cNvSpPr/>
          <p:nvPr/>
        </p:nvSpPr>
        <p:spPr>
          <a:xfrm>
            <a:off x="2475640" y="2001003"/>
            <a:ext cx="45719" cy="4848358"/>
          </a:xfrm>
          <a:prstGeom prst="rect">
            <a:avLst/>
          </a:prstGeom>
          <a:solidFill>
            <a:srgbClr val="00568F"/>
          </a:solidFill>
          <a:ln>
            <a:solidFill>
              <a:srgbClr val="00568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Google Shape;149;p28">
            <a:extLst>
              <a:ext uri="{FF2B5EF4-FFF2-40B4-BE49-F238E27FC236}">
                <a16:creationId xmlns:a16="http://schemas.microsoft.com/office/drawing/2014/main" id="{E05C9EC2-52C1-0F45-AFD0-B96885409BBB}"/>
              </a:ext>
            </a:extLst>
          </p:cNvPr>
          <p:cNvSpPr txBox="1">
            <a:spLocks/>
          </p:cNvSpPr>
          <p:nvPr/>
        </p:nvSpPr>
        <p:spPr>
          <a:xfrm>
            <a:off x="6662312" y="4763323"/>
            <a:ext cx="3728365" cy="1034678"/>
          </a:xfrm>
          <a:prstGeom prst="rect">
            <a:avLst/>
          </a:prstGeom>
          <a:noFill/>
          <a:ln>
            <a:noFill/>
          </a:ln>
        </p:spPr>
        <p:txBody>
          <a:bodyPr spcFirstLastPara="1" vert="horz" wrap="square" lIns="182867" tIns="182867" rIns="182867" bIns="182867" rtlCol="0" anchor="ctr"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spcBef>
                <a:spcPts val="0"/>
              </a:spcBef>
              <a:buClr>
                <a:schemeClr val="dk1"/>
              </a:buClr>
              <a:buSzPts val="3300"/>
            </a:pPr>
            <a:r>
              <a:rPr lang="en-US" sz="2000" dirty="0">
                <a:solidFill>
                  <a:srgbClr val="282956"/>
                </a:solidFill>
                <a:latin typeface="Lato Light" panose="020F0502020204030203" pitchFamily="34" charset="0"/>
                <a:ea typeface="Lato Light" panose="020F0502020204030203" pitchFamily="34" charset="0"/>
                <a:cs typeface="Lato Light" panose="020F0502020204030203" pitchFamily="34" charset="0"/>
              </a:rPr>
              <a:t>It is always an option to speak with your doctor about your special circumstances, or we can help you find advice.</a:t>
            </a:r>
            <a:endParaRPr lang="en-US" sz="2000" dirty="0">
              <a:solidFill>
                <a:schemeClr val="bg1"/>
              </a:solidFill>
              <a:latin typeface="Lato Light" panose="020F0502020204030203" pitchFamily="34" charset="0"/>
              <a:ea typeface="Lato Light" panose="020F0502020204030203" pitchFamily="34" charset="0"/>
              <a:cs typeface="Lato Light" panose="020F0502020204030203" pitchFamily="34" charset="0"/>
            </a:endParaRPr>
          </a:p>
        </p:txBody>
      </p:sp>
    </p:spTree>
    <p:extLst>
      <p:ext uri="{BB962C8B-B14F-4D97-AF65-F5344CB8AC3E}">
        <p14:creationId xmlns:p14="http://schemas.microsoft.com/office/powerpoint/2010/main" val="388383430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126</TotalTime>
  <Words>1097</Words>
  <Application>Microsoft Macintosh PowerPoint</Application>
  <PresentationFormat>Widescreen</PresentationFormat>
  <Paragraphs>84</Paragraphs>
  <Slides>10</Slides>
  <Notes>9</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10</vt:i4>
      </vt:variant>
    </vt:vector>
  </HeadingPairs>
  <TitlesOfParts>
    <vt:vector size="18" baseType="lpstr">
      <vt:lpstr>Arial</vt:lpstr>
      <vt:lpstr>Calibri</vt:lpstr>
      <vt:lpstr>Calibri Light</vt:lpstr>
      <vt:lpstr>Courier New</vt:lpstr>
      <vt:lpstr>Lato</vt:lpstr>
      <vt:lpstr>Lato Black</vt:lpstr>
      <vt:lpstr>Lato Light</vt:lpstr>
      <vt:lpstr>Office Theme</vt:lpstr>
      <vt:lpstr>PowerPoint Presentation</vt:lpstr>
      <vt:lpstr>Having concerns is natural.</vt:lpstr>
      <vt:lpstr>Why are you being asked to get vaccinated first?</vt:lpstr>
      <vt:lpstr>PowerPoint Presentation</vt:lpstr>
      <vt:lpstr>PowerPoint Presentation</vt:lpstr>
      <vt:lpstr>PowerPoint Presentation</vt:lpstr>
      <vt:lpstr>No steps were skipped in the vaccine testing or approval process.  These trials were 10x larger than other vaccine trials in the past.</vt:lpstr>
      <vt:lpstr>PowerPoint Presentation</vt:lpstr>
      <vt:lpstr>Special Circumstances</vt:lpstr>
      <vt:lpstr>LET’S TALK ABOUT YOUR QUESTIONS AND CONCERNS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Samantha Spurlock</dc:creator>
  <cp:lastModifiedBy>Samantha Spurlock</cp:lastModifiedBy>
  <cp:revision>13</cp:revision>
  <dcterms:created xsi:type="dcterms:W3CDTF">2021-01-20T16:56:15Z</dcterms:created>
  <dcterms:modified xsi:type="dcterms:W3CDTF">2021-01-20T19:02:27Z</dcterms:modified>
</cp:coreProperties>
</file>