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notesMasterIdLst>
    <p:notesMasterId r:id="rId5"/>
  </p:notesMasterIdLst>
  <p:handoutMasterIdLst>
    <p:handoutMasterId r:id="rId6"/>
  </p:handoutMasterIdLst>
  <p:sldIdLst>
    <p:sldId id="332" r:id="rId2"/>
    <p:sldId id="331" r:id="rId3"/>
    <p:sldId id="265" r:id="rId4"/>
  </p:sldIdLst>
  <p:sldSz cx="14630400" cy="8229600"/>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653077" algn="l" rtl="0" fontAlgn="base">
      <a:spcBef>
        <a:spcPct val="0"/>
      </a:spcBef>
      <a:spcAft>
        <a:spcPct val="0"/>
      </a:spcAft>
      <a:defRPr kern="1200">
        <a:solidFill>
          <a:schemeClr val="tx1"/>
        </a:solidFill>
        <a:latin typeface="Arial" charset="0"/>
        <a:ea typeface="+mn-ea"/>
        <a:cs typeface="+mn-cs"/>
      </a:defRPr>
    </a:lvl2pPr>
    <a:lvl3pPr marL="1306155" algn="l" rtl="0" fontAlgn="base">
      <a:spcBef>
        <a:spcPct val="0"/>
      </a:spcBef>
      <a:spcAft>
        <a:spcPct val="0"/>
      </a:spcAft>
      <a:defRPr kern="1200">
        <a:solidFill>
          <a:schemeClr val="tx1"/>
        </a:solidFill>
        <a:latin typeface="Arial" charset="0"/>
        <a:ea typeface="+mn-ea"/>
        <a:cs typeface="+mn-cs"/>
      </a:defRPr>
    </a:lvl3pPr>
    <a:lvl4pPr marL="1959233" algn="l" rtl="0" fontAlgn="base">
      <a:spcBef>
        <a:spcPct val="0"/>
      </a:spcBef>
      <a:spcAft>
        <a:spcPct val="0"/>
      </a:spcAft>
      <a:defRPr kern="1200">
        <a:solidFill>
          <a:schemeClr val="tx1"/>
        </a:solidFill>
        <a:latin typeface="Arial" charset="0"/>
        <a:ea typeface="+mn-ea"/>
        <a:cs typeface="+mn-cs"/>
      </a:defRPr>
    </a:lvl4pPr>
    <a:lvl5pPr marL="2612311" algn="l" rtl="0" fontAlgn="base">
      <a:spcBef>
        <a:spcPct val="0"/>
      </a:spcBef>
      <a:spcAft>
        <a:spcPct val="0"/>
      </a:spcAft>
      <a:defRPr kern="1200">
        <a:solidFill>
          <a:schemeClr val="tx1"/>
        </a:solidFill>
        <a:latin typeface="Arial" charset="0"/>
        <a:ea typeface="+mn-ea"/>
        <a:cs typeface="+mn-cs"/>
      </a:defRPr>
    </a:lvl5pPr>
    <a:lvl6pPr marL="3265388" algn="l" defTabSz="1306155" rtl="0" eaLnBrk="1" latinLnBrk="0" hangingPunct="1">
      <a:defRPr kern="1200">
        <a:solidFill>
          <a:schemeClr val="tx1"/>
        </a:solidFill>
        <a:latin typeface="Arial" charset="0"/>
        <a:ea typeface="+mn-ea"/>
        <a:cs typeface="+mn-cs"/>
      </a:defRPr>
    </a:lvl6pPr>
    <a:lvl7pPr marL="3918465" algn="l" defTabSz="1306155" rtl="0" eaLnBrk="1" latinLnBrk="0" hangingPunct="1">
      <a:defRPr kern="1200">
        <a:solidFill>
          <a:schemeClr val="tx1"/>
        </a:solidFill>
        <a:latin typeface="Arial" charset="0"/>
        <a:ea typeface="+mn-ea"/>
        <a:cs typeface="+mn-cs"/>
      </a:defRPr>
    </a:lvl7pPr>
    <a:lvl8pPr marL="4571543" algn="l" defTabSz="1306155" rtl="0" eaLnBrk="1" latinLnBrk="0" hangingPunct="1">
      <a:defRPr kern="1200">
        <a:solidFill>
          <a:schemeClr val="tx1"/>
        </a:solidFill>
        <a:latin typeface="Arial" charset="0"/>
        <a:ea typeface="+mn-ea"/>
        <a:cs typeface="+mn-cs"/>
      </a:defRPr>
    </a:lvl8pPr>
    <a:lvl9pPr marL="5224620" algn="l" defTabSz="1306155"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592">
          <p15:clr>
            <a:srgbClr val="A4A3A4"/>
          </p15:clr>
        </p15:guide>
        <p15:guide id="2" pos="4608">
          <p15:clr>
            <a:srgbClr val="A4A3A4"/>
          </p15:clr>
        </p15:guide>
      </p15:sldGuideLst>
    </p:ext>
    <p:ext uri="{2D200454-40CA-4A62-9FC3-DE9A4176ACB9}">
      <p15:notesGuideLst xmlns=""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esacks" initials="t" lastIdx="1" clrIdx="0"/>
  <p:cmAuthor id="1" name="Tamara Sacks" initials="" lastIdx="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176E"/>
    <a:srgbClr val="AC67DF"/>
    <a:srgbClr val="0000FF"/>
    <a:srgbClr val="409739"/>
    <a:srgbClr val="6C84B4"/>
    <a:srgbClr val="CC9900"/>
    <a:srgbClr val="996600"/>
    <a:srgbClr val="996633"/>
    <a:srgbClr val="FFDC6D"/>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43" autoAdjust="0"/>
    <p:restoredTop sz="93758" autoAdjust="0"/>
  </p:normalViewPr>
  <p:slideViewPr>
    <p:cSldViewPr>
      <p:cViewPr varScale="1">
        <p:scale>
          <a:sx n="66" d="100"/>
          <a:sy n="66" d="100"/>
        </p:scale>
        <p:origin x="-418" y="-91"/>
      </p:cViewPr>
      <p:guideLst>
        <p:guide orient="horz" pos="2592"/>
        <p:guide pos="4608"/>
      </p:guideLst>
    </p:cSldViewPr>
  </p:slideViewPr>
  <p:notesTextViewPr>
    <p:cViewPr>
      <p:scale>
        <a:sx n="100" d="100"/>
        <a:sy n="100" d="100"/>
      </p:scale>
      <p:origin x="0" y="0"/>
    </p:cViewPr>
  </p:notesTextViewPr>
  <p:sorterViewPr>
    <p:cViewPr>
      <p:scale>
        <a:sx n="100" d="100"/>
        <a:sy n="100" d="100"/>
      </p:scale>
      <p:origin x="0" y="8294"/>
    </p:cViewPr>
  </p:sorterViewPr>
  <p:notesViewPr>
    <p:cSldViewPr>
      <p:cViewPr varScale="1">
        <p:scale>
          <a:sx n="81" d="100"/>
          <a:sy n="81" d="100"/>
        </p:scale>
        <p:origin x="3138" y="10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commentAuthors" Target="commentAuthors.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5" y="8842691"/>
            <a:ext cx="3043131" cy="464818"/>
          </a:xfrm>
          <a:prstGeom prst="rect">
            <a:avLst/>
          </a:prstGeom>
        </p:spPr>
        <p:txBody>
          <a:bodyPr vert="horz" lIns="92422" tIns="46211" rIns="92422" bIns="4621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381" y="8842691"/>
            <a:ext cx="3043131" cy="464818"/>
          </a:xfrm>
          <a:prstGeom prst="rect">
            <a:avLst/>
          </a:prstGeom>
        </p:spPr>
        <p:txBody>
          <a:bodyPr vert="horz" lIns="92422" tIns="46211" rIns="92422" bIns="46211" rtlCol="0" anchor="b"/>
          <a:lstStyle>
            <a:lvl1pPr algn="r">
              <a:defRPr sz="1200"/>
            </a:lvl1pPr>
          </a:lstStyle>
          <a:p>
            <a:fld id="{E8DD90C8-342D-4447-A394-FC2BFE405086}" type="slidenum">
              <a:rPr lang="en-US" smtClean="0"/>
              <a:pPr/>
              <a:t>‹#›</a:t>
            </a:fld>
            <a:endParaRPr lang="en-US" dirty="0"/>
          </a:p>
        </p:txBody>
      </p:sp>
    </p:spTree>
    <p:extLst>
      <p:ext uri="{BB962C8B-B14F-4D97-AF65-F5344CB8AC3E}">
        <p14:creationId xmlns:p14="http://schemas.microsoft.com/office/powerpoint/2010/main" val="2418452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3043131" cy="464818"/>
          </a:xfrm>
          <a:prstGeom prst="rect">
            <a:avLst/>
          </a:prstGeom>
        </p:spPr>
        <p:txBody>
          <a:bodyPr vert="horz" lIns="92422" tIns="46211" rIns="92422" bIns="46211" rtlCol="0"/>
          <a:lstStyle>
            <a:lvl1pPr algn="l">
              <a:defRPr sz="1200"/>
            </a:lvl1pPr>
          </a:lstStyle>
          <a:p>
            <a:endParaRPr lang="en-US" dirty="0"/>
          </a:p>
        </p:txBody>
      </p:sp>
      <p:sp>
        <p:nvSpPr>
          <p:cNvPr id="3" name="Date Placeholder 2"/>
          <p:cNvSpPr>
            <a:spLocks noGrp="1"/>
          </p:cNvSpPr>
          <p:nvPr>
            <p:ph type="dt" idx="1"/>
          </p:nvPr>
        </p:nvSpPr>
        <p:spPr>
          <a:xfrm>
            <a:off x="3978381" y="0"/>
            <a:ext cx="3043131" cy="464818"/>
          </a:xfrm>
          <a:prstGeom prst="rect">
            <a:avLst/>
          </a:prstGeom>
        </p:spPr>
        <p:txBody>
          <a:bodyPr vert="horz" lIns="92422" tIns="46211" rIns="92422" bIns="46211" rtlCol="0"/>
          <a:lstStyle>
            <a:lvl1pPr algn="r">
              <a:defRPr sz="1200"/>
            </a:lvl1pPr>
          </a:lstStyle>
          <a:p>
            <a:fld id="{44E596AA-5E20-45D5-BC63-E63732FEF65F}" type="datetimeFigureOut">
              <a:rPr lang="en-US" smtClean="0"/>
              <a:pPr/>
              <a:t>10/22/2015</a:t>
            </a:fld>
            <a:endParaRPr lang="en-US" dirty="0"/>
          </a:p>
        </p:txBody>
      </p:sp>
      <p:sp>
        <p:nvSpPr>
          <p:cNvPr id="4" name="Slide Image Placeholder 3"/>
          <p:cNvSpPr>
            <a:spLocks noGrp="1" noRot="1" noChangeAspect="1"/>
          </p:cNvSpPr>
          <p:nvPr>
            <p:ph type="sldImg" idx="2"/>
          </p:nvPr>
        </p:nvSpPr>
        <p:spPr>
          <a:xfrm>
            <a:off x="409575" y="700088"/>
            <a:ext cx="6203950" cy="3490912"/>
          </a:xfrm>
          <a:prstGeom prst="rect">
            <a:avLst/>
          </a:prstGeom>
          <a:noFill/>
          <a:ln w="12700">
            <a:solidFill>
              <a:prstClr val="black"/>
            </a:solidFill>
          </a:ln>
        </p:spPr>
        <p:txBody>
          <a:bodyPr vert="horz" lIns="92422" tIns="46211" rIns="92422" bIns="46211" rtlCol="0" anchor="ctr"/>
          <a:lstStyle/>
          <a:p>
            <a:endParaRPr lang="en-US" dirty="0"/>
          </a:p>
        </p:txBody>
      </p:sp>
      <p:sp>
        <p:nvSpPr>
          <p:cNvPr id="5" name="Notes Placeholder 4"/>
          <p:cNvSpPr>
            <a:spLocks noGrp="1"/>
          </p:cNvSpPr>
          <p:nvPr>
            <p:ph type="body" sz="quarter" idx="3"/>
          </p:nvPr>
        </p:nvSpPr>
        <p:spPr>
          <a:xfrm>
            <a:off x="702634" y="4422143"/>
            <a:ext cx="5617843" cy="4188141"/>
          </a:xfrm>
          <a:prstGeom prst="rect">
            <a:avLst/>
          </a:prstGeom>
        </p:spPr>
        <p:txBody>
          <a:bodyPr vert="horz" lIns="92422" tIns="46211" rIns="92422" bIns="462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5" y="8842691"/>
            <a:ext cx="3043131" cy="464818"/>
          </a:xfrm>
          <a:prstGeom prst="rect">
            <a:avLst/>
          </a:prstGeom>
        </p:spPr>
        <p:txBody>
          <a:bodyPr vert="horz" lIns="92422" tIns="46211" rIns="92422" bIns="4621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381" y="8842691"/>
            <a:ext cx="3043131" cy="464818"/>
          </a:xfrm>
          <a:prstGeom prst="rect">
            <a:avLst/>
          </a:prstGeom>
        </p:spPr>
        <p:txBody>
          <a:bodyPr vert="horz" lIns="92422" tIns="46211" rIns="92422" bIns="46211" rtlCol="0" anchor="b"/>
          <a:lstStyle>
            <a:lvl1pPr algn="r">
              <a:defRPr sz="1200"/>
            </a:lvl1pPr>
          </a:lstStyle>
          <a:p>
            <a:fld id="{97C19AB8-ECA9-4A17-B424-36FB7380D2FC}" type="slidenum">
              <a:rPr lang="en-US" smtClean="0"/>
              <a:pPr/>
              <a:t>‹#›</a:t>
            </a:fld>
            <a:endParaRPr lang="en-US" dirty="0"/>
          </a:p>
        </p:txBody>
      </p:sp>
    </p:spTree>
    <p:extLst>
      <p:ext uri="{BB962C8B-B14F-4D97-AF65-F5344CB8AC3E}">
        <p14:creationId xmlns:p14="http://schemas.microsoft.com/office/powerpoint/2010/main" val="3962950526"/>
      </p:ext>
    </p:extLst>
  </p:cSld>
  <p:clrMap bg1="lt1" tx1="dk1" bg2="lt2" tx2="dk2" accent1="accent1" accent2="accent2" accent3="accent3" accent4="accent4" accent5="accent5" accent6="accent6" hlink="hlink" folHlink="folHlink"/>
  <p:notesStyle>
    <a:lvl1pPr marL="0" algn="l" defTabSz="1306155" rtl="0" eaLnBrk="1" latinLnBrk="0" hangingPunct="1">
      <a:defRPr sz="1700" kern="1200">
        <a:solidFill>
          <a:schemeClr val="tx1"/>
        </a:solidFill>
        <a:latin typeface="+mn-lt"/>
        <a:ea typeface="+mn-ea"/>
        <a:cs typeface="+mn-cs"/>
      </a:defRPr>
    </a:lvl1pPr>
    <a:lvl2pPr marL="653077" algn="l" defTabSz="1306155" rtl="0" eaLnBrk="1" latinLnBrk="0" hangingPunct="1">
      <a:defRPr sz="1700" kern="1200">
        <a:solidFill>
          <a:schemeClr val="tx1"/>
        </a:solidFill>
        <a:latin typeface="+mn-lt"/>
        <a:ea typeface="+mn-ea"/>
        <a:cs typeface="+mn-cs"/>
      </a:defRPr>
    </a:lvl2pPr>
    <a:lvl3pPr marL="1306155" algn="l" defTabSz="1306155" rtl="0" eaLnBrk="1" latinLnBrk="0" hangingPunct="1">
      <a:defRPr sz="1700" kern="1200">
        <a:solidFill>
          <a:schemeClr val="tx1"/>
        </a:solidFill>
        <a:latin typeface="+mn-lt"/>
        <a:ea typeface="+mn-ea"/>
        <a:cs typeface="+mn-cs"/>
      </a:defRPr>
    </a:lvl3pPr>
    <a:lvl4pPr marL="1959233" algn="l" defTabSz="1306155" rtl="0" eaLnBrk="1" latinLnBrk="0" hangingPunct="1">
      <a:defRPr sz="1700" kern="1200">
        <a:solidFill>
          <a:schemeClr val="tx1"/>
        </a:solidFill>
        <a:latin typeface="+mn-lt"/>
        <a:ea typeface="+mn-ea"/>
        <a:cs typeface="+mn-cs"/>
      </a:defRPr>
    </a:lvl4pPr>
    <a:lvl5pPr marL="2612311" algn="l" defTabSz="1306155" rtl="0" eaLnBrk="1" latinLnBrk="0" hangingPunct="1">
      <a:defRPr sz="1700" kern="1200">
        <a:solidFill>
          <a:schemeClr val="tx1"/>
        </a:solidFill>
        <a:latin typeface="+mn-lt"/>
        <a:ea typeface="+mn-ea"/>
        <a:cs typeface="+mn-cs"/>
      </a:defRPr>
    </a:lvl5pPr>
    <a:lvl6pPr marL="3265388" algn="l" defTabSz="1306155" rtl="0" eaLnBrk="1" latinLnBrk="0" hangingPunct="1">
      <a:defRPr sz="1700" kern="1200">
        <a:solidFill>
          <a:schemeClr val="tx1"/>
        </a:solidFill>
        <a:latin typeface="+mn-lt"/>
        <a:ea typeface="+mn-ea"/>
        <a:cs typeface="+mn-cs"/>
      </a:defRPr>
    </a:lvl6pPr>
    <a:lvl7pPr marL="3918465" algn="l" defTabSz="1306155" rtl="0" eaLnBrk="1" latinLnBrk="0" hangingPunct="1">
      <a:defRPr sz="1700" kern="1200">
        <a:solidFill>
          <a:schemeClr val="tx1"/>
        </a:solidFill>
        <a:latin typeface="+mn-lt"/>
        <a:ea typeface="+mn-ea"/>
        <a:cs typeface="+mn-cs"/>
      </a:defRPr>
    </a:lvl7pPr>
    <a:lvl8pPr marL="4571543" algn="l" defTabSz="1306155" rtl="0" eaLnBrk="1" latinLnBrk="0" hangingPunct="1">
      <a:defRPr sz="1700" kern="1200">
        <a:solidFill>
          <a:schemeClr val="tx1"/>
        </a:solidFill>
        <a:latin typeface="+mn-lt"/>
        <a:ea typeface="+mn-ea"/>
        <a:cs typeface="+mn-cs"/>
      </a:defRPr>
    </a:lvl8pPr>
    <a:lvl9pPr marL="5224620" algn="l" defTabSz="1306155"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C19AB8-ECA9-4A17-B424-36FB7380D2FC}" type="slidenum">
              <a:rPr lang="en-US" smtClean="0"/>
              <a:pPr/>
              <a:t>1</a:t>
            </a:fld>
            <a:endParaRPr lang="en-US" dirty="0"/>
          </a:p>
        </p:txBody>
      </p:sp>
    </p:spTree>
    <p:extLst>
      <p:ext uri="{BB962C8B-B14F-4D97-AF65-F5344CB8AC3E}">
        <p14:creationId xmlns:p14="http://schemas.microsoft.com/office/powerpoint/2010/main" val="3618491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C19AB8-ECA9-4A17-B424-36FB7380D2FC}" type="slidenum">
              <a:rPr lang="en-US" smtClean="0"/>
              <a:pPr/>
              <a:t>2</a:t>
            </a:fld>
            <a:endParaRPr lang="en-US" dirty="0"/>
          </a:p>
        </p:txBody>
      </p:sp>
    </p:spTree>
    <p:extLst>
      <p:ext uri="{BB962C8B-B14F-4D97-AF65-F5344CB8AC3E}">
        <p14:creationId xmlns:p14="http://schemas.microsoft.com/office/powerpoint/2010/main" val="3618491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0088"/>
            <a:ext cx="6203950" cy="3490912"/>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the Jewish Healthcare Foundation we have become somewhat fixated on the fact that the healthcare system too often fails families and patients at end of life. End of life care presents emotional, physical and financial burdens for patients and their loved ones. This is what we have come to expect at end of life. But, we believe other realities are possible. </a:t>
            </a:r>
          </a:p>
          <a:p>
            <a:endParaRPr lang="en-US" dirty="0"/>
          </a:p>
        </p:txBody>
      </p:sp>
      <p:sp>
        <p:nvSpPr>
          <p:cNvPr id="4" name="Slide Number Placeholder 3"/>
          <p:cNvSpPr>
            <a:spLocks noGrp="1"/>
          </p:cNvSpPr>
          <p:nvPr>
            <p:ph type="sldNum" sz="quarter" idx="10"/>
          </p:nvPr>
        </p:nvSpPr>
        <p:spPr/>
        <p:txBody>
          <a:bodyPr/>
          <a:lstStyle/>
          <a:p>
            <a:fld id="{97C19AB8-ECA9-4A17-B424-36FB7380D2FC}" type="slidenum">
              <a:rPr lang="en-US" smtClean="0"/>
              <a:pPr/>
              <a:t>3</a:t>
            </a:fld>
            <a:endParaRPr lang="en-US" dirty="0"/>
          </a:p>
        </p:txBody>
      </p:sp>
    </p:spTree>
    <p:extLst>
      <p:ext uri="{BB962C8B-B14F-4D97-AF65-F5344CB8AC3E}">
        <p14:creationId xmlns:p14="http://schemas.microsoft.com/office/powerpoint/2010/main" val="24721811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2"/>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077" indent="0" algn="ctr">
              <a:buNone/>
              <a:defRPr>
                <a:solidFill>
                  <a:schemeClr val="tx1">
                    <a:tint val="75000"/>
                  </a:schemeClr>
                </a:solidFill>
              </a:defRPr>
            </a:lvl2pPr>
            <a:lvl3pPr marL="1306155" indent="0" algn="ctr">
              <a:buNone/>
              <a:defRPr>
                <a:solidFill>
                  <a:schemeClr val="tx1">
                    <a:tint val="75000"/>
                  </a:schemeClr>
                </a:solidFill>
              </a:defRPr>
            </a:lvl3pPr>
            <a:lvl4pPr marL="1959233" indent="0" algn="ctr">
              <a:buNone/>
              <a:defRPr>
                <a:solidFill>
                  <a:schemeClr val="tx1">
                    <a:tint val="75000"/>
                  </a:schemeClr>
                </a:solidFill>
              </a:defRPr>
            </a:lvl4pPr>
            <a:lvl5pPr marL="2612311" indent="0" algn="ctr">
              <a:buNone/>
              <a:defRPr>
                <a:solidFill>
                  <a:schemeClr val="tx1">
                    <a:tint val="75000"/>
                  </a:schemeClr>
                </a:solidFill>
              </a:defRPr>
            </a:lvl5pPr>
            <a:lvl6pPr marL="3265388" indent="0" algn="ctr">
              <a:buNone/>
              <a:defRPr>
                <a:solidFill>
                  <a:schemeClr val="tx1">
                    <a:tint val="75000"/>
                  </a:schemeClr>
                </a:solidFill>
              </a:defRPr>
            </a:lvl6pPr>
            <a:lvl7pPr marL="3918465" indent="0" algn="ctr">
              <a:buNone/>
              <a:defRPr>
                <a:solidFill>
                  <a:schemeClr val="tx1">
                    <a:tint val="75000"/>
                  </a:schemeClr>
                </a:solidFill>
              </a:defRPr>
            </a:lvl7pPr>
            <a:lvl8pPr marL="4571543" indent="0" algn="ctr">
              <a:buNone/>
              <a:defRPr>
                <a:solidFill>
                  <a:schemeClr val="tx1">
                    <a:tint val="75000"/>
                  </a:schemeClr>
                </a:solidFill>
              </a:defRPr>
            </a:lvl8pPr>
            <a:lvl9pPr marL="522462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731520" y="7627622"/>
            <a:ext cx="3413760" cy="438150"/>
          </a:xfrm>
          <a:prstGeom prst="rect">
            <a:avLst/>
          </a:prstGeom>
        </p:spPr>
        <p:txBody>
          <a:bodyPr/>
          <a:lstStyle/>
          <a:p>
            <a:fld id="{C1B993F9-280B-4CED-ACBF-15FDCEA52491}" type="datetimeFigureOut">
              <a:rPr lang="en-US" smtClean="0"/>
              <a:t>10/22/2015</a:t>
            </a:fld>
            <a:endParaRPr lang="en-US"/>
          </a:p>
        </p:txBody>
      </p:sp>
      <p:sp>
        <p:nvSpPr>
          <p:cNvPr id="5" name="Footer Placeholder 4"/>
          <p:cNvSpPr>
            <a:spLocks noGrp="1"/>
          </p:cNvSpPr>
          <p:nvPr>
            <p:ph type="ftr" sz="quarter" idx="11"/>
          </p:nvPr>
        </p:nvSpPr>
        <p:spPr/>
        <p:txBody>
          <a:bodyPr/>
          <a:lstStyle/>
          <a:p>
            <a:r>
              <a:rPr lang="en-US" smtClean="0"/>
              <a:t>© 2015 Jewish Healthcare Foundation</a:t>
            </a:r>
            <a:endParaRPr lang="en-US" dirty="0"/>
          </a:p>
        </p:txBody>
      </p:sp>
      <p:sp>
        <p:nvSpPr>
          <p:cNvPr id="6" name="Slide Number Placeholder 5"/>
          <p:cNvSpPr>
            <a:spLocks noGrp="1"/>
          </p:cNvSpPr>
          <p:nvPr>
            <p:ph type="sldNum" sz="quarter" idx="12"/>
          </p:nvPr>
        </p:nvSpPr>
        <p:spPr/>
        <p:txBody>
          <a:bodyPr/>
          <a:lstStyle/>
          <a:p>
            <a:fld id="{25ED660F-A3A6-4321-8EFF-1DEA7D5D91E4}" type="slidenum">
              <a:rPr lang="en-US" smtClean="0"/>
              <a:t>‹#›</a:t>
            </a:fld>
            <a:endParaRPr lang="en-US"/>
          </a:p>
        </p:txBody>
      </p:sp>
      <p:pic>
        <p:nvPicPr>
          <p:cNvPr id="7" name="Picture 6" descr="JHF logo.jpg"/>
          <p:cNvPicPr>
            <a:picLocks noChangeAspect="1"/>
          </p:cNvPicPr>
          <p:nvPr userDrawn="1"/>
        </p:nvPicPr>
        <p:blipFill>
          <a:blip r:embed="rId2" cstate="print"/>
          <a:stretch>
            <a:fillRect/>
          </a:stretch>
        </p:blipFill>
        <p:spPr>
          <a:xfrm>
            <a:off x="0" y="7388352"/>
            <a:ext cx="1072896" cy="841248"/>
          </a:xfrm>
          <a:prstGeom prst="rect">
            <a:avLst/>
          </a:prstGeom>
        </p:spPr>
      </p:pic>
    </p:spTree>
    <p:extLst>
      <p:ext uri="{BB962C8B-B14F-4D97-AF65-F5344CB8AC3E}">
        <p14:creationId xmlns:p14="http://schemas.microsoft.com/office/powerpoint/2010/main" val="1420332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731520" y="7627622"/>
            <a:ext cx="3413760" cy="438150"/>
          </a:xfrm>
          <a:prstGeom prst="rect">
            <a:avLst/>
          </a:prstGeom>
        </p:spPr>
        <p:txBody>
          <a:bodyPr/>
          <a:lstStyle/>
          <a:p>
            <a:fld id="{C1B993F9-280B-4CED-ACBF-15FDCEA52491}" type="datetimeFigureOut">
              <a:rPr lang="en-US" smtClean="0"/>
              <a:t>10/22/2015</a:t>
            </a:fld>
            <a:endParaRPr lang="en-US"/>
          </a:p>
        </p:txBody>
      </p:sp>
      <p:sp>
        <p:nvSpPr>
          <p:cNvPr id="5" name="Footer Placeholder 4"/>
          <p:cNvSpPr>
            <a:spLocks noGrp="1"/>
          </p:cNvSpPr>
          <p:nvPr>
            <p:ph type="ftr" sz="quarter" idx="11"/>
          </p:nvPr>
        </p:nvSpPr>
        <p:spPr/>
        <p:txBody>
          <a:bodyPr/>
          <a:lstStyle/>
          <a:p>
            <a:r>
              <a:rPr lang="en-US" smtClean="0"/>
              <a:t>© 2015 Jewish Healthcare Foundation</a:t>
            </a:r>
            <a:endParaRPr lang="en-US" dirty="0"/>
          </a:p>
        </p:txBody>
      </p:sp>
      <p:sp>
        <p:nvSpPr>
          <p:cNvPr id="6" name="Slide Number Placeholder 5"/>
          <p:cNvSpPr>
            <a:spLocks noGrp="1"/>
          </p:cNvSpPr>
          <p:nvPr>
            <p:ph type="sldNum" sz="quarter" idx="12"/>
          </p:nvPr>
        </p:nvSpPr>
        <p:spPr/>
        <p:txBody>
          <a:bodyPr/>
          <a:lstStyle/>
          <a:p>
            <a:fld id="{25ED660F-A3A6-4321-8EFF-1DEA7D5D91E4}" type="slidenum">
              <a:rPr lang="en-US" smtClean="0"/>
              <a:t>‹#›</a:t>
            </a:fld>
            <a:endParaRPr lang="en-US"/>
          </a:p>
        </p:txBody>
      </p:sp>
    </p:spTree>
    <p:extLst>
      <p:ext uri="{BB962C8B-B14F-4D97-AF65-F5344CB8AC3E}">
        <p14:creationId xmlns:p14="http://schemas.microsoft.com/office/powerpoint/2010/main" val="3727352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3"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731520" y="7627622"/>
            <a:ext cx="3413760" cy="438150"/>
          </a:xfrm>
          <a:prstGeom prst="rect">
            <a:avLst/>
          </a:prstGeom>
        </p:spPr>
        <p:txBody>
          <a:bodyPr/>
          <a:lstStyle/>
          <a:p>
            <a:fld id="{9E01A551-1646-4D71-B93F-0552118AE66B}" type="datetimeFigureOut">
              <a:rPr lang="en-US" smtClean="0"/>
              <a:pPr/>
              <a:t>10/22/2015</a:t>
            </a:fld>
            <a:endParaRPr lang="en-US" dirty="0"/>
          </a:p>
        </p:txBody>
      </p:sp>
      <p:sp>
        <p:nvSpPr>
          <p:cNvPr id="5" name="Footer Placeholder 4"/>
          <p:cNvSpPr>
            <a:spLocks noGrp="1"/>
          </p:cNvSpPr>
          <p:nvPr>
            <p:ph type="ftr" sz="quarter" idx="11"/>
          </p:nvPr>
        </p:nvSpPr>
        <p:spPr/>
        <p:txBody>
          <a:bodyPr/>
          <a:lstStyle/>
          <a:p>
            <a:r>
              <a:rPr lang="en-US" smtClean="0"/>
              <a:t>© 2015 Jewish Healthcare Foundation</a:t>
            </a:r>
            <a:endParaRPr lang="en-US" dirty="0"/>
          </a:p>
        </p:txBody>
      </p:sp>
      <p:sp>
        <p:nvSpPr>
          <p:cNvPr id="6" name="Slide Number Placeholder 5"/>
          <p:cNvSpPr>
            <a:spLocks noGrp="1"/>
          </p:cNvSpPr>
          <p:nvPr>
            <p:ph type="sldNum" sz="quarter" idx="12"/>
          </p:nvPr>
        </p:nvSpPr>
        <p:spPr/>
        <p:txBody>
          <a:bodyPr/>
          <a:lstStyle/>
          <a:p>
            <a:pPr>
              <a:defRPr/>
            </a:pPr>
            <a:fld id="{7A95217D-19F8-4874-B40F-6A278F7D4C97}" type="slidenum">
              <a:rPr lang="en-US" smtClean="0"/>
              <a:pPr>
                <a:defRPr/>
              </a:pPr>
              <a:t>‹#›</a:t>
            </a:fld>
            <a:endParaRPr lang="en-US" dirty="0"/>
          </a:p>
        </p:txBody>
      </p:sp>
    </p:spTree>
    <p:extLst>
      <p:ext uri="{BB962C8B-B14F-4D97-AF65-F5344CB8AC3E}">
        <p14:creationId xmlns:p14="http://schemas.microsoft.com/office/powerpoint/2010/main" val="3088228931"/>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731520" y="7627622"/>
            <a:ext cx="3413760" cy="438150"/>
          </a:xfrm>
          <a:prstGeom prst="rect">
            <a:avLst/>
          </a:prstGeom>
        </p:spPr>
        <p:txBody>
          <a:bodyPr/>
          <a:lstStyle/>
          <a:p>
            <a:fld id="{C1B993F9-280B-4CED-ACBF-15FDCEA52491}" type="datetimeFigureOut">
              <a:rPr lang="en-US" smtClean="0"/>
              <a:t>10/22/2015</a:t>
            </a:fld>
            <a:endParaRPr lang="en-US"/>
          </a:p>
        </p:txBody>
      </p:sp>
      <p:sp>
        <p:nvSpPr>
          <p:cNvPr id="5" name="Footer Placeholder 4"/>
          <p:cNvSpPr>
            <a:spLocks noGrp="1"/>
          </p:cNvSpPr>
          <p:nvPr>
            <p:ph type="ftr" sz="quarter" idx="11"/>
          </p:nvPr>
        </p:nvSpPr>
        <p:spPr/>
        <p:txBody>
          <a:bodyPr/>
          <a:lstStyle/>
          <a:p>
            <a:r>
              <a:rPr lang="en-US" smtClean="0"/>
              <a:t>© 2015 Jewish Healthcare Foundation</a:t>
            </a:r>
            <a:endParaRPr lang="en-US" dirty="0"/>
          </a:p>
        </p:txBody>
      </p:sp>
      <p:sp>
        <p:nvSpPr>
          <p:cNvPr id="6" name="Slide Number Placeholder 5"/>
          <p:cNvSpPr>
            <a:spLocks noGrp="1"/>
          </p:cNvSpPr>
          <p:nvPr>
            <p:ph type="sldNum" sz="quarter" idx="12"/>
          </p:nvPr>
        </p:nvSpPr>
        <p:spPr/>
        <p:txBody>
          <a:bodyPr/>
          <a:lstStyle/>
          <a:p>
            <a:fld id="{164C485A-016A-4472-A483-613CF87D7E31}" type="slidenum">
              <a:rPr lang="en-US" smtClean="0"/>
              <a:pPr/>
              <a:t>‹#›</a:t>
            </a:fld>
            <a:endParaRPr lang="en-US" dirty="0"/>
          </a:p>
        </p:txBody>
      </p:sp>
    </p:spTree>
    <p:extLst>
      <p:ext uri="{BB962C8B-B14F-4D97-AF65-F5344CB8AC3E}">
        <p14:creationId xmlns:p14="http://schemas.microsoft.com/office/powerpoint/2010/main" val="3406957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2"/>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077" indent="0">
              <a:buNone/>
              <a:defRPr sz="2600">
                <a:solidFill>
                  <a:schemeClr val="tx1">
                    <a:tint val="75000"/>
                  </a:schemeClr>
                </a:solidFill>
              </a:defRPr>
            </a:lvl2pPr>
            <a:lvl3pPr marL="1306155" indent="0">
              <a:buNone/>
              <a:defRPr sz="2300">
                <a:solidFill>
                  <a:schemeClr val="tx1">
                    <a:tint val="75000"/>
                  </a:schemeClr>
                </a:solidFill>
              </a:defRPr>
            </a:lvl3pPr>
            <a:lvl4pPr marL="1959233" indent="0">
              <a:buNone/>
              <a:defRPr sz="2000">
                <a:solidFill>
                  <a:schemeClr val="tx1">
                    <a:tint val="75000"/>
                  </a:schemeClr>
                </a:solidFill>
              </a:defRPr>
            </a:lvl4pPr>
            <a:lvl5pPr marL="2612311" indent="0">
              <a:buNone/>
              <a:defRPr sz="2000">
                <a:solidFill>
                  <a:schemeClr val="tx1">
                    <a:tint val="75000"/>
                  </a:schemeClr>
                </a:solidFill>
              </a:defRPr>
            </a:lvl5pPr>
            <a:lvl6pPr marL="3265388" indent="0">
              <a:buNone/>
              <a:defRPr sz="2000">
                <a:solidFill>
                  <a:schemeClr val="tx1">
                    <a:tint val="75000"/>
                  </a:schemeClr>
                </a:solidFill>
              </a:defRPr>
            </a:lvl6pPr>
            <a:lvl7pPr marL="3918465" indent="0">
              <a:buNone/>
              <a:defRPr sz="2000">
                <a:solidFill>
                  <a:schemeClr val="tx1">
                    <a:tint val="75000"/>
                  </a:schemeClr>
                </a:solidFill>
              </a:defRPr>
            </a:lvl7pPr>
            <a:lvl8pPr marL="4571543" indent="0">
              <a:buNone/>
              <a:defRPr sz="2000">
                <a:solidFill>
                  <a:schemeClr val="tx1">
                    <a:tint val="75000"/>
                  </a:schemeClr>
                </a:solidFill>
              </a:defRPr>
            </a:lvl8pPr>
            <a:lvl9pPr marL="5224620"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1520" y="7627622"/>
            <a:ext cx="3413760" cy="438150"/>
          </a:xfrm>
          <a:prstGeom prst="rect">
            <a:avLst/>
          </a:prstGeom>
        </p:spPr>
        <p:txBody>
          <a:bodyPr/>
          <a:lstStyle/>
          <a:p>
            <a:fld id="{C1B993F9-280B-4CED-ACBF-15FDCEA52491}" type="datetimeFigureOut">
              <a:rPr lang="en-US" smtClean="0"/>
              <a:t>10/22/2015</a:t>
            </a:fld>
            <a:endParaRPr lang="en-US"/>
          </a:p>
        </p:txBody>
      </p:sp>
      <p:sp>
        <p:nvSpPr>
          <p:cNvPr id="5" name="Footer Placeholder 4"/>
          <p:cNvSpPr>
            <a:spLocks noGrp="1"/>
          </p:cNvSpPr>
          <p:nvPr>
            <p:ph type="ftr" sz="quarter" idx="11"/>
          </p:nvPr>
        </p:nvSpPr>
        <p:spPr/>
        <p:txBody>
          <a:bodyPr/>
          <a:lstStyle/>
          <a:p>
            <a:r>
              <a:rPr lang="en-US" smtClean="0"/>
              <a:t>© 2015 Jewish Healthcare Foundation</a:t>
            </a:r>
            <a:endParaRPr lang="en-US" dirty="0"/>
          </a:p>
        </p:txBody>
      </p:sp>
      <p:sp>
        <p:nvSpPr>
          <p:cNvPr id="6" name="Slide Number Placeholder 5"/>
          <p:cNvSpPr>
            <a:spLocks noGrp="1"/>
          </p:cNvSpPr>
          <p:nvPr>
            <p:ph type="sldNum" sz="quarter" idx="12"/>
          </p:nvPr>
        </p:nvSpPr>
        <p:spPr/>
        <p:txBody>
          <a:bodyPr/>
          <a:lstStyle/>
          <a:p>
            <a:fld id="{25ED660F-A3A6-4321-8EFF-1DEA7D5D91E4}" type="slidenum">
              <a:rPr lang="en-US" smtClean="0"/>
              <a:t>‹#›</a:t>
            </a:fld>
            <a:endParaRPr lang="en-US"/>
          </a:p>
        </p:txBody>
      </p:sp>
    </p:spTree>
    <p:extLst>
      <p:ext uri="{BB962C8B-B14F-4D97-AF65-F5344CB8AC3E}">
        <p14:creationId xmlns:p14="http://schemas.microsoft.com/office/powerpoint/2010/main" val="1023981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2"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731520" y="7627622"/>
            <a:ext cx="3413760" cy="438150"/>
          </a:xfrm>
          <a:prstGeom prst="rect">
            <a:avLst/>
          </a:prstGeom>
        </p:spPr>
        <p:txBody>
          <a:bodyPr/>
          <a:lstStyle/>
          <a:p>
            <a:fld id="{C1B993F9-280B-4CED-ACBF-15FDCEA52491}" type="datetimeFigureOut">
              <a:rPr lang="en-US" smtClean="0"/>
              <a:t>10/22/2015</a:t>
            </a:fld>
            <a:endParaRPr lang="en-US"/>
          </a:p>
        </p:txBody>
      </p:sp>
      <p:sp>
        <p:nvSpPr>
          <p:cNvPr id="6" name="Footer Placeholder 5"/>
          <p:cNvSpPr>
            <a:spLocks noGrp="1"/>
          </p:cNvSpPr>
          <p:nvPr>
            <p:ph type="ftr" sz="quarter" idx="11"/>
          </p:nvPr>
        </p:nvSpPr>
        <p:spPr/>
        <p:txBody>
          <a:bodyPr/>
          <a:lstStyle/>
          <a:p>
            <a:r>
              <a:rPr lang="en-US" smtClean="0"/>
              <a:t>© 2015 Jewish Healthcare Foundation</a:t>
            </a:r>
            <a:endParaRPr lang="en-US" dirty="0"/>
          </a:p>
        </p:txBody>
      </p:sp>
      <p:sp>
        <p:nvSpPr>
          <p:cNvPr id="7" name="Slide Number Placeholder 6"/>
          <p:cNvSpPr>
            <a:spLocks noGrp="1"/>
          </p:cNvSpPr>
          <p:nvPr>
            <p:ph type="sldNum" sz="quarter" idx="12"/>
          </p:nvPr>
        </p:nvSpPr>
        <p:spPr/>
        <p:txBody>
          <a:bodyPr/>
          <a:lstStyle/>
          <a:p>
            <a:fld id="{25ED660F-A3A6-4321-8EFF-1DEA7D5D91E4}" type="slidenum">
              <a:rPr lang="en-US" smtClean="0"/>
              <a:t>‹#›</a:t>
            </a:fld>
            <a:endParaRPr lang="en-US"/>
          </a:p>
        </p:txBody>
      </p:sp>
    </p:spTree>
    <p:extLst>
      <p:ext uri="{BB962C8B-B14F-4D97-AF65-F5344CB8AC3E}">
        <p14:creationId xmlns:p14="http://schemas.microsoft.com/office/powerpoint/2010/main" val="236599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077" indent="0">
              <a:buNone/>
              <a:defRPr sz="2900" b="1"/>
            </a:lvl2pPr>
            <a:lvl3pPr marL="1306155" indent="0">
              <a:buNone/>
              <a:defRPr sz="2600" b="1"/>
            </a:lvl3pPr>
            <a:lvl4pPr marL="1959233" indent="0">
              <a:buNone/>
              <a:defRPr sz="2300" b="1"/>
            </a:lvl4pPr>
            <a:lvl5pPr marL="2612311" indent="0">
              <a:buNone/>
              <a:defRPr sz="2300" b="1"/>
            </a:lvl5pPr>
            <a:lvl6pPr marL="3265388" indent="0">
              <a:buNone/>
              <a:defRPr sz="2300" b="1"/>
            </a:lvl6pPr>
            <a:lvl7pPr marL="3918465" indent="0">
              <a:buNone/>
              <a:defRPr sz="2300" b="1"/>
            </a:lvl7pPr>
            <a:lvl8pPr marL="4571543" indent="0">
              <a:buNone/>
              <a:defRPr sz="2300" b="1"/>
            </a:lvl8pPr>
            <a:lvl9pPr marL="5224620"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2" y="1842136"/>
            <a:ext cx="6466840" cy="767714"/>
          </a:xfrm>
        </p:spPr>
        <p:txBody>
          <a:bodyPr anchor="b"/>
          <a:lstStyle>
            <a:lvl1pPr marL="0" indent="0">
              <a:buNone/>
              <a:defRPr sz="3400" b="1"/>
            </a:lvl1pPr>
            <a:lvl2pPr marL="653077" indent="0">
              <a:buNone/>
              <a:defRPr sz="2900" b="1"/>
            </a:lvl2pPr>
            <a:lvl3pPr marL="1306155" indent="0">
              <a:buNone/>
              <a:defRPr sz="2600" b="1"/>
            </a:lvl3pPr>
            <a:lvl4pPr marL="1959233" indent="0">
              <a:buNone/>
              <a:defRPr sz="2300" b="1"/>
            </a:lvl4pPr>
            <a:lvl5pPr marL="2612311" indent="0">
              <a:buNone/>
              <a:defRPr sz="2300" b="1"/>
            </a:lvl5pPr>
            <a:lvl6pPr marL="3265388" indent="0">
              <a:buNone/>
              <a:defRPr sz="2300" b="1"/>
            </a:lvl6pPr>
            <a:lvl7pPr marL="3918465" indent="0">
              <a:buNone/>
              <a:defRPr sz="2300" b="1"/>
            </a:lvl7pPr>
            <a:lvl8pPr marL="4571543" indent="0">
              <a:buNone/>
              <a:defRPr sz="2300" b="1"/>
            </a:lvl8pPr>
            <a:lvl9pPr marL="5224620"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2"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731520" y="7627622"/>
            <a:ext cx="3413760" cy="438150"/>
          </a:xfrm>
          <a:prstGeom prst="rect">
            <a:avLst/>
          </a:prstGeom>
        </p:spPr>
        <p:txBody>
          <a:bodyPr/>
          <a:lstStyle/>
          <a:p>
            <a:fld id="{9E01A551-1646-4D71-B93F-0552118AE66B}" type="datetimeFigureOut">
              <a:rPr lang="en-US" smtClean="0"/>
              <a:pPr/>
              <a:t>10/22/2015</a:t>
            </a:fld>
            <a:endParaRPr lang="en-US" dirty="0"/>
          </a:p>
        </p:txBody>
      </p:sp>
      <p:sp>
        <p:nvSpPr>
          <p:cNvPr id="8" name="Footer Placeholder 7"/>
          <p:cNvSpPr>
            <a:spLocks noGrp="1"/>
          </p:cNvSpPr>
          <p:nvPr>
            <p:ph type="ftr" sz="quarter" idx="11"/>
          </p:nvPr>
        </p:nvSpPr>
        <p:spPr/>
        <p:txBody>
          <a:bodyPr/>
          <a:lstStyle/>
          <a:p>
            <a:r>
              <a:rPr lang="en-US" smtClean="0"/>
              <a:t>© 2015 Jewish Healthcare Foundation</a:t>
            </a:r>
            <a:endParaRPr lang="en-US" dirty="0"/>
          </a:p>
        </p:txBody>
      </p:sp>
      <p:sp>
        <p:nvSpPr>
          <p:cNvPr id="9" name="Slide Number Placeholder 8"/>
          <p:cNvSpPr>
            <a:spLocks noGrp="1"/>
          </p:cNvSpPr>
          <p:nvPr>
            <p:ph type="sldNum" sz="quarter" idx="12"/>
          </p:nvPr>
        </p:nvSpPr>
        <p:spPr/>
        <p:txBody>
          <a:bodyPr/>
          <a:lstStyle/>
          <a:p>
            <a:pPr>
              <a:defRPr/>
            </a:pPr>
            <a:fld id="{7A95217D-19F8-4874-B40F-6A278F7D4C97}" type="slidenum">
              <a:rPr lang="en-US" smtClean="0"/>
              <a:pPr>
                <a:defRPr/>
              </a:pPr>
              <a:t>‹#›</a:t>
            </a:fld>
            <a:endParaRPr lang="en-US" dirty="0"/>
          </a:p>
        </p:txBody>
      </p:sp>
    </p:spTree>
    <p:extLst>
      <p:ext uri="{BB962C8B-B14F-4D97-AF65-F5344CB8AC3E}">
        <p14:creationId xmlns:p14="http://schemas.microsoft.com/office/powerpoint/2010/main" val="1804864844"/>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731520" y="7627622"/>
            <a:ext cx="3413760" cy="438150"/>
          </a:xfrm>
          <a:prstGeom prst="rect">
            <a:avLst/>
          </a:prstGeom>
        </p:spPr>
        <p:txBody>
          <a:bodyPr/>
          <a:lstStyle/>
          <a:p>
            <a:fld id="{C1B993F9-280B-4CED-ACBF-15FDCEA52491}" type="datetimeFigureOut">
              <a:rPr lang="en-US" smtClean="0"/>
              <a:t>10/22/2015</a:t>
            </a:fld>
            <a:endParaRPr lang="en-US"/>
          </a:p>
        </p:txBody>
      </p:sp>
      <p:sp>
        <p:nvSpPr>
          <p:cNvPr id="4" name="Footer Placeholder 3"/>
          <p:cNvSpPr>
            <a:spLocks noGrp="1"/>
          </p:cNvSpPr>
          <p:nvPr>
            <p:ph type="ftr" sz="quarter" idx="11"/>
          </p:nvPr>
        </p:nvSpPr>
        <p:spPr/>
        <p:txBody>
          <a:bodyPr/>
          <a:lstStyle/>
          <a:p>
            <a:r>
              <a:rPr lang="en-US" smtClean="0"/>
              <a:t>© 2015 Jewish Healthcare Foundation</a:t>
            </a:r>
            <a:endParaRPr lang="en-US" dirty="0"/>
          </a:p>
        </p:txBody>
      </p:sp>
      <p:sp>
        <p:nvSpPr>
          <p:cNvPr id="5" name="Slide Number Placeholder 4"/>
          <p:cNvSpPr>
            <a:spLocks noGrp="1"/>
          </p:cNvSpPr>
          <p:nvPr>
            <p:ph type="sldNum" sz="quarter" idx="12"/>
          </p:nvPr>
        </p:nvSpPr>
        <p:spPr/>
        <p:txBody>
          <a:bodyPr/>
          <a:lstStyle/>
          <a:p>
            <a:fld id="{25ED660F-A3A6-4321-8EFF-1DEA7D5D91E4}" type="slidenum">
              <a:rPr lang="en-US" smtClean="0"/>
              <a:t>‹#›</a:t>
            </a:fld>
            <a:endParaRPr lang="en-US"/>
          </a:p>
        </p:txBody>
      </p:sp>
    </p:spTree>
    <p:extLst>
      <p:ext uri="{BB962C8B-B14F-4D97-AF65-F5344CB8AC3E}">
        <p14:creationId xmlns:p14="http://schemas.microsoft.com/office/powerpoint/2010/main" val="464680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520" y="7627622"/>
            <a:ext cx="3413760" cy="438150"/>
          </a:xfrm>
          <a:prstGeom prst="rect">
            <a:avLst/>
          </a:prstGeom>
        </p:spPr>
        <p:txBody>
          <a:bodyPr/>
          <a:lstStyle/>
          <a:p>
            <a:fld id="{C1B993F9-280B-4CED-ACBF-15FDCEA52491}" type="datetimeFigureOut">
              <a:rPr lang="en-US" smtClean="0"/>
              <a:t>10/22/2015</a:t>
            </a:fld>
            <a:endParaRPr lang="en-US"/>
          </a:p>
        </p:txBody>
      </p:sp>
      <p:sp>
        <p:nvSpPr>
          <p:cNvPr id="3" name="Footer Placeholder 2"/>
          <p:cNvSpPr>
            <a:spLocks noGrp="1"/>
          </p:cNvSpPr>
          <p:nvPr>
            <p:ph type="ftr" sz="quarter" idx="11"/>
          </p:nvPr>
        </p:nvSpPr>
        <p:spPr/>
        <p:txBody>
          <a:bodyPr/>
          <a:lstStyle/>
          <a:p>
            <a:r>
              <a:rPr lang="en-US" smtClean="0"/>
              <a:t>© 2015 Jewish Healthcare Foundation</a:t>
            </a:r>
            <a:endParaRPr lang="en-US" dirty="0"/>
          </a:p>
        </p:txBody>
      </p:sp>
      <p:sp>
        <p:nvSpPr>
          <p:cNvPr id="4" name="Slide Number Placeholder 3"/>
          <p:cNvSpPr>
            <a:spLocks noGrp="1"/>
          </p:cNvSpPr>
          <p:nvPr>
            <p:ph type="sldNum" sz="quarter" idx="12"/>
          </p:nvPr>
        </p:nvSpPr>
        <p:spPr/>
        <p:txBody>
          <a:bodyPr/>
          <a:lstStyle/>
          <a:p>
            <a:fld id="{25ED660F-A3A6-4321-8EFF-1DEA7D5D91E4}" type="slidenum">
              <a:rPr lang="en-US" smtClean="0"/>
              <a:t>‹#›</a:t>
            </a:fld>
            <a:endParaRPr lang="en-US"/>
          </a:p>
        </p:txBody>
      </p:sp>
    </p:spTree>
    <p:extLst>
      <p:ext uri="{BB962C8B-B14F-4D97-AF65-F5344CB8AC3E}">
        <p14:creationId xmlns:p14="http://schemas.microsoft.com/office/powerpoint/2010/main" val="1728823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2"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2" y="1722120"/>
            <a:ext cx="4813301" cy="5629276"/>
          </a:xfrm>
        </p:spPr>
        <p:txBody>
          <a:bodyPr/>
          <a:lstStyle>
            <a:lvl1pPr marL="0" indent="0">
              <a:buNone/>
              <a:defRPr sz="2000"/>
            </a:lvl1pPr>
            <a:lvl2pPr marL="653077" indent="0">
              <a:buNone/>
              <a:defRPr sz="1700"/>
            </a:lvl2pPr>
            <a:lvl3pPr marL="1306155" indent="0">
              <a:buNone/>
              <a:defRPr sz="1400"/>
            </a:lvl3pPr>
            <a:lvl4pPr marL="1959233" indent="0">
              <a:buNone/>
              <a:defRPr sz="1300"/>
            </a:lvl4pPr>
            <a:lvl5pPr marL="2612311" indent="0">
              <a:buNone/>
              <a:defRPr sz="1300"/>
            </a:lvl5pPr>
            <a:lvl6pPr marL="3265388" indent="0">
              <a:buNone/>
              <a:defRPr sz="1300"/>
            </a:lvl6pPr>
            <a:lvl7pPr marL="3918465" indent="0">
              <a:buNone/>
              <a:defRPr sz="1300"/>
            </a:lvl7pPr>
            <a:lvl8pPr marL="4571543" indent="0">
              <a:buNone/>
              <a:defRPr sz="1300"/>
            </a:lvl8pPr>
            <a:lvl9pPr marL="5224620" indent="0">
              <a:buNone/>
              <a:defRPr sz="1300"/>
            </a:lvl9pPr>
          </a:lstStyle>
          <a:p>
            <a:pPr lvl="0"/>
            <a:r>
              <a:rPr lang="en-US" smtClean="0"/>
              <a:t>Click to edit Master text styles</a:t>
            </a:r>
          </a:p>
        </p:txBody>
      </p:sp>
      <p:sp>
        <p:nvSpPr>
          <p:cNvPr id="5" name="Date Placeholder 4"/>
          <p:cNvSpPr>
            <a:spLocks noGrp="1"/>
          </p:cNvSpPr>
          <p:nvPr>
            <p:ph type="dt" sz="half" idx="10"/>
          </p:nvPr>
        </p:nvSpPr>
        <p:spPr>
          <a:xfrm>
            <a:off x="731520" y="7627622"/>
            <a:ext cx="3413760" cy="438150"/>
          </a:xfrm>
          <a:prstGeom prst="rect">
            <a:avLst/>
          </a:prstGeom>
        </p:spPr>
        <p:txBody>
          <a:bodyPr/>
          <a:lstStyle/>
          <a:p>
            <a:fld id="{9E01A551-1646-4D71-B93F-0552118AE66B}" type="datetimeFigureOut">
              <a:rPr lang="en-US" smtClean="0"/>
              <a:pPr/>
              <a:t>10/22/2015</a:t>
            </a:fld>
            <a:endParaRPr lang="en-US" dirty="0"/>
          </a:p>
        </p:txBody>
      </p:sp>
      <p:sp>
        <p:nvSpPr>
          <p:cNvPr id="6" name="Footer Placeholder 5"/>
          <p:cNvSpPr>
            <a:spLocks noGrp="1"/>
          </p:cNvSpPr>
          <p:nvPr>
            <p:ph type="ftr" sz="quarter" idx="11"/>
          </p:nvPr>
        </p:nvSpPr>
        <p:spPr/>
        <p:txBody>
          <a:bodyPr/>
          <a:lstStyle/>
          <a:p>
            <a:r>
              <a:rPr lang="en-US" smtClean="0"/>
              <a:t>© 2015 Jewish Healthcare Foundation</a:t>
            </a:r>
            <a:endParaRPr lang="en-US" dirty="0"/>
          </a:p>
        </p:txBody>
      </p:sp>
      <p:sp>
        <p:nvSpPr>
          <p:cNvPr id="7" name="Slide Number Placeholder 6"/>
          <p:cNvSpPr>
            <a:spLocks noGrp="1"/>
          </p:cNvSpPr>
          <p:nvPr>
            <p:ph type="sldNum" sz="quarter" idx="12"/>
          </p:nvPr>
        </p:nvSpPr>
        <p:spPr/>
        <p:txBody>
          <a:bodyPr/>
          <a:lstStyle/>
          <a:p>
            <a:pPr>
              <a:defRPr/>
            </a:pPr>
            <a:fld id="{7A95217D-19F8-4874-B40F-6A278F7D4C97}" type="slidenum">
              <a:rPr lang="en-US" smtClean="0"/>
              <a:pPr>
                <a:defRPr/>
              </a:pPr>
              <a:t>‹#›</a:t>
            </a:fld>
            <a:endParaRPr lang="en-US" dirty="0"/>
          </a:p>
        </p:txBody>
      </p:sp>
    </p:spTree>
    <p:extLst>
      <p:ext uri="{BB962C8B-B14F-4D97-AF65-F5344CB8AC3E}">
        <p14:creationId xmlns:p14="http://schemas.microsoft.com/office/powerpoint/2010/main" val="99075781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077" indent="0">
              <a:buNone/>
              <a:defRPr sz="4000"/>
            </a:lvl2pPr>
            <a:lvl3pPr marL="1306155" indent="0">
              <a:buNone/>
              <a:defRPr sz="3400"/>
            </a:lvl3pPr>
            <a:lvl4pPr marL="1959233" indent="0">
              <a:buNone/>
              <a:defRPr sz="2900"/>
            </a:lvl4pPr>
            <a:lvl5pPr marL="2612311" indent="0">
              <a:buNone/>
              <a:defRPr sz="2900"/>
            </a:lvl5pPr>
            <a:lvl6pPr marL="3265388" indent="0">
              <a:buNone/>
              <a:defRPr sz="2900"/>
            </a:lvl6pPr>
            <a:lvl7pPr marL="3918465" indent="0">
              <a:buNone/>
              <a:defRPr sz="2900"/>
            </a:lvl7pPr>
            <a:lvl8pPr marL="4571543" indent="0">
              <a:buNone/>
              <a:defRPr sz="2900"/>
            </a:lvl8pPr>
            <a:lvl9pPr marL="5224620"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077" indent="0">
              <a:buNone/>
              <a:defRPr sz="1700"/>
            </a:lvl2pPr>
            <a:lvl3pPr marL="1306155" indent="0">
              <a:buNone/>
              <a:defRPr sz="1400"/>
            </a:lvl3pPr>
            <a:lvl4pPr marL="1959233" indent="0">
              <a:buNone/>
              <a:defRPr sz="1300"/>
            </a:lvl4pPr>
            <a:lvl5pPr marL="2612311" indent="0">
              <a:buNone/>
              <a:defRPr sz="1300"/>
            </a:lvl5pPr>
            <a:lvl6pPr marL="3265388" indent="0">
              <a:buNone/>
              <a:defRPr sz="1300"/>
            </a:lvl6pPr>
            <a:lvl7pPr marL="3918465" indent="0">
              <a:buNone/>
              <a:defRPr sz="1300"/>
            </a:lvl7pPr>
            <a:lvl8pPr marL="4571543" indent="0">
              <a:buNone/>
              <a:defRPr sz="1300"/>
            </a:lvl8pPr>
            <a:lvl9pPr marL="5224620" indent="0">
              <a:buNone/>
              <a:defRPr sz="1300"/>
            </a:lvl9pPr>
          </a:lstStyle>
          <a:p>
            <a:pPr lvl="0"/>
            <a:r>
              <a:rPr lang="en-US" smtClean="0"/>
              <a:t>Click to edit Master text styles</a:t>
            </a:r>
          </a:p>
        </p:txBody>
      </p:sp>
      <p:sp>
        <p:nvSpPr>
          <p:cNvPr id="5" name="Date Placeholder 4"/>
          <p:cNvSpPr>
            <a:spLocks noGrp="1"/>
          </p:cNvSpPr>
          <p:nvPr>
            <p:ph type="dt" sz="half" idx="10"/>
          </p:nvPr>
        </p:nvSpPr>
        <p:spPr>
          <a:xfrm>
            <a:off x="731520" y="7627622"/>
            <a:ext cx="3413760" cy="438150"/>
          </a:xfrm>
          <a:prstGeom prst="rect">
            <a:avLst/>
          </a:prstGeom>
        </p:spPr>
        <p:txBody>
          <a:bodyPr/>
          <a:lstStyle/>
          <a:p>
            <a:fld id="{C1B993F9-280B-4CED-ACBF-15FDCEA52491}" type="datetimeFigureOut">
              <a:rPr lang="en-US" smtClean="0"/>
              <a:t>10/22/2015</a:t>
            </a:fld>
            <a:endParaRPr lang="en-US"/>
          </a:p>
        </p:txBody>
      </p:sp>
      <p:sp>
        <p:nvSpPr>
          <p:cNvPr id="6" name="Footer Placeholder 5"/>
          <p:cNvSpPr>
            <a:spLocks noGrp="1"/>
          </p:cNvSpPr>
          <p:nvPr>
            <p:ph type="ftr" sz="quarter" idx="11"/>
          </p:nvPr>
        </p:nvSpPr>
        <p:spPr/>
        <p:txBody>
          <a:bodyPr/>
          <a:lstStyle/>
          <a:p>
            <a:r>
              <a:rPr lang="en-US" smtClean="0"/>
              <a:t>© 2015 Jewish Healthcare Foundation</a:t>
            </a:r>
            <a:endParaRPr lang="en-US" dirty="0"/>
          </a:p>
        </p:txBody>
      </p:sp>
      <p:sp>
        <p:nvSpPr>
          <p:cNvPr id="7" name="Slide Number Placeholder 6"/>
          <p:cNvSpPr>
            <a:spLocks noGrp="1"/>
          </p:cNvSpPr>
          <p:nvPr>
            <p:ph type="sldNum" sz="quarter" idx="12"/>
          </p:nvPr>
        </p:nvSpPr>
        <p:spPr/>
        <p:txBody>
          <a:bodyPr/>
          <a:lstStyle/>
          <a:p>
            <a:fld id="{25ED660F-A3A6-4321-8EFF-1DEA7D5D91E4}" type="slidenum">
              <a:rPr lang="en-US" smtClean="0"/>
              <a:t>‹#›</a:t>
            </a:fld>
            <a:endParaRPr lang="en-US"/>
          </a:p>
        </p:txBody>
      </p:sp>
      <p:pic>
        <p:nvPicPr>
          <p:cNvPr id="8" name="Picture 7" descr="JHF logo.jpg"/>
          <p:cNvPicPr>
            <a:picLocks noChangeAspect="1"/>
          </p:cNvPicPr>
          <p:nvPr userDrawn="1"/>
        </p:nvPicPr>
        <p:blipFill>
          <a:blip r:embed="rId2" cstate="print"/>
          <a:stretch>
            <a:fillRect/>
          </a:stretch>
        </p:blipFill>
        <p:spPr>
          <a:xfrm>
            <a:off x="0" y="7388352"/>
            <a:ext cx="1072896" cy="841248"/>
          </a:xfrm>
          <a:prstGeom prst="rect">
            <a:avLst/>
          </a:prstGeom>
        </p:spPr>
      </p:pic>
    </p:spTree>
    <p:extLst>
      <p:ext uri="{BB962C8B-B14F-4D97-AF65-F5344CB8AC3E}">
        <p14:creationId xmlns:p14="http://schemas.microsoft.com/office/powerpoint/2010/main" val="4157243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15" tIns="65308" rIns="130615" bIns="6530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15" tIns="65308" rIns="130615" bIns="653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4998720" y="7627622"/>
            <a:ext cx="4632960" cy="438150"/>
          </a:xfrm>
          <a:prstGeom prst="rect">
            <a:avLst/>
          </a:prstGeom>
        </p:spPr>
        <p:txBody>
          <a:bodyPr vert="horz" lIns="130615" tIns="65308" rIns="130615" bIns="65308" rtlCol="0" anchor="ctr"/>
          <a:lstStyle>
            <a:lvl1pPr algn="ctr">
              <a:defRPr sz="1700">
                <a:solidFill>
                  <a:schemeClr val="tx1">
                    <a:tint val="75000"/>
                  </a:schemeClr>
                </a:solidFill>
              </a:defRPr>
            </a:lvl1pPr>
          </a:lstStyle>
          <a:p>
            <a:r>
              <a:rPr lang="en-US" smtClean="0"/>
              <a:t>© 2015 Jewish Healthcare Foundation</a:t>
            </a:r>
            <a:endParaRPr lang="en-US" dirty="0"/>
          </a:p>
        </p:txBody>
      </p:sp>
      <p:sp>
        <p:nvSpPr>
          <p:cNvPr id="6" name="Slide Number Placeholder 5"/>
          <p:cNvSpPr>
            <a:spLocks noGrp="1"/>
          </p:cNvSpPr>
          <p:nvPr>
            <p:ph type="sldNum" sz="quarter" idx="4"/>
          </p:nvPr>
        </p:nvSpPr>
        <p:spPr>
          <a:xfrm>
            <a:off x="10485120" y="7627622"/>
            <a:ext cx="3413760" cy="438150"/>
          </a:xfrm>
          <a:prstGeom prst="rect">
            <a:avLst/>
          </a:prstGeom>
        </p:spPr>
        <p:txBody>
          <a:bodyPr vert="horz" lIns="130615" tIns="65308" rIns="130615" bIns="65308" rtlCol="0" anchor="ctr"/>
          <a:lstStyle>
            <a:lvl1pPr algn="r">
              <a:defRPr sz="1700">
                <a:solidFill>
                  <a:schemeClr val="tx1">
                    <a:tint val="75000"/>
                  </a:schemeClr>
                </a:solidFill>
              </a:defRPr>
            </a:lvl1pPr>
          </a:lstStyle>
          <a:p>
            <a:pPr>
              <a:defRPr/>
            </a:pPr>
            <a:fld id="{7A95217D-19F8-4874-B40F-6A278F7D4C97}" type="slidenum">
              <a:rPr lang="en-US" smtClean="0"/>
              <a:pPr>
                <a:defRPr/>
              </a:pPr>
              <a:t>‹#›</a:t>
            </a:fld>
            <a:endParaRPr lang="en-US" dirty="0"/>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52400" y="6512606"/>
            <a:ext cx="1143000" cy="1563799"/>
          </a:xfrm>
          <a:prstGeom prst="rect">
            <a:avLst/>
          </a:prstGeom>
        </p:spPr>
      </p:pic>
    </p:spTree>
    <p:extLst>
      <p:ext uri="{BB962C8B-B14F-4D97-AF65-F5344CB8AC3E}">
        <p14:creationId xmlns:p14="http://schemas.microsoft.com/office/powerpoint/2010/main" val="1354782882"/>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hdr="0" dt="0"/>
  <p:txStyles>
    <p:titleStyle>
      <a:lvl1pPr algn="ctr" defTabSz="1306155" rtl="0" eaLnBrk="1" latinLnBrk="0" hangingPunct="1">
        <a:spcBef>
          <a:spcPct val="0"/>
        </a:spcBef>
        <a:buNone/>
        <a:defRPr sz="6300" kern="1200">
          <a:solidFill>
            <a:schemeClr val="tx1"/>
          </a:solidFill>
          <a:latin typeface="+mj-lt"/>
          <a:ea typeface="+mj-ea"/>
          <a:cs typeface="+mj-cs"/>
        </a:defRPr>
      </a:lvl1pPr>
    </p:titleStyle>
    <p:bodyStyle>
      <a:lvl1pPr marL="489808" indent="-489808" algn="l" defTabSz="1306155"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251" indent="-408174" algn="l" defTabSz="1306155"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694" indent="-326539" algn="l" defTabSz="1306155"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771" indent="-326539" algn="l" defTabSz="1306155"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849" indent="-326539" algn="l" defTabSz="1306155"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1926" indent="-326539" algn="l" defTabSz="1306155"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003" indent="-326539" algn="l" defTabSz="1306155"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082" indent="-326539" algn="l" defTabSz="1306155"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160" indent="-326539" algn="l" defTabSz="1306155"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155" rtl="0" eaLnBrk="1" latinLnBrk="0" hangingPunct="1">
        <a:defRPr sz="2600" kern="1200">
          <a:solidFill>
            <a:schemeClr val="tx1"/>
          </a:solidFill>
          <a:latin typeface="+mn-lt"/>
          <a:ea typeface="+mn-ea"/>
          <a:cs typeface="+mn-cs"/>
        </a:defRPr>
      </a:lvl1pPr>
      <a:lvl2pPr marL="653077" algn="l" defTabSz="1306155" rtl="0" eaLnBrk="1" latinLnBrk="0" hangingPunct="1">
        <a:defRPr sz="2600" kern="1200">
          <a:solidFill>
            <a:schemeClr val="tx1"/>
          </a:solidFill>
          <a:latin typeface="+mn-lt"/>
          <a:ea typeface="+mn-ea"/>
          <a:cs typeface="+mn-cs"/>
        </a:defRPr>
      </a:lvl2pPr>
      <a:lvl3pPr marL="1306155" algn="l" defTabSz="1306155" rtl="0" eaLnBrk="1" latinLnBrk="0" hangingPunct="1">
        <a:defRPr sz="2600" kern="1200">
          <a:solidFill>
            <a:schemeClr val="tx1"/>
          </a:solidFill>
          <a:latin typeface="+mn-lt"/>
          <a:ea typeface="+mn-ea"/>
          <a:cs typeface="+mn-cs"/>
        </a:defRPr>
      </a:lvl3pPr>
      <a:lvl4pPr marL="1959233" algn="l" defTabSz="1306155" rtl="0" eaLnBrk="1" latinLnBrk="0" hangingPunct="1">
        <a:defRPr sz="2600" kern="1200">
          <a:solidFill>
            <a:schemeClr val="tx1"/>
          </a:solidFill>
          <a:latin typeface="+mn-lt"/>
          <a:ea typeface="+mn-ea"/>
          <a:cs typeface="+mn-cs"/>
        </a:defRPr>
      </a:lvl4pPr>
      <a:lvl5pPr marL="2612311" algn="l" defTabSz="1306155" rtl="0" eaLnBrk="1" latinLnBrk="0" hangingPunct="1">
        <a:defRPr sz="2600" kern="1200">
          <a:solidFill>
            <a:schemeClr val="tx1"/>
          </a:solidFill>
          <a:latin typeface="+mn-lt"/>
          <a:ea typeface="+mn-ea"/>
          <a:cs typeface="+mn-cs"/>
        </a:defRPr>
      </a:lvl5pPr>
      <a:lvl6pPr marL="3265388" algn="l" defTabSz="1306155" rtl="0" eaLnBrk="1" latinLnBrk="0" hangingPunct="1">
        <a:defRPr sz="2600" kern="1200">
          <a:solidFill>
            <a:schemeClr val="tx1"/>
          </a:solidFill>
          <a:latin typeface="+mn-lt"/>
          <a:ea typeface="+mn-ea"/>
          <a:cs typeface="+mn-cs"/>
        </a:defRPr>
      </a:lvl6pPr>
      <a:lvl7pPr marL="3918465" algn="l" defTabSz="1306155" rtl="0" eaLnBrk="1" latinLnBrk="0" hangingPunct="1">
        <a:defRPr sz="2600" kern="1200">
          <a:solidFill>
            <a:schemeClr val="tx1"/>
          </a:solidFill>
          <a:latin typeface="+mn-lt"/>
          <a:ea typeface="+mn-ea"/>
          <a:cs typeface="+mn-cs"/>
        </a:defRPr>
      </a:lvl7pPr>
      <a:lvl8pPr marL="4571543" algn="l" defTabSz="1306155" rtl="0" eaLnBrk="1" latinLnBrk="0" hangingPunct="1">
        <a:defRPr sz="2600" kern="1200">
          <a:solidFill>
            <a:schemeClr val="tx1"/>
          </a:solidFill>
          <a:latin typeface="+mn-lt"/>
          <a:ea typeface="+mn-ea"/>
          <a:cs typeface="+mn-cs"/>
        </a:defRPr>
      </a:lvl8pPr>
      <a:lvl9pPr marL="5224620" algn="l" defTabSz="1306155"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US" dirty="0" smtClean="0"/>
              <a:t>Models of Engagement </a:t>
            </a:r>
            <a:br>
              <a:rPr lang="en-US" dirty="0" smtClean="0"/>
            </a:br>
            <a:r>
              <a:rPr lang="en-US" dirty="0" smtClean="0"/>
              <a:t>for Patients and Families</a:t>
            </a:r>
            <a:br>
              <a:rPr lang="en-US" dirty="0" smtClean="0"/>
            </a:br>
            <a:endParaRPr lang="en-US" dirty="0"/>
          </a:p>
        </p:txBody>
      </p:sp>
      <p:sp>
        <p:nvSpPr>
          <p:cNvPr id="4" name="Subtitle 3"/>
          <p:cNvSpPr>
            <a:spLocks noGrp="1"/>
          </p:cNvSpPr>
          <p:nvPr>
            <p:ph type="subTitle" idx="1"/>
          </p:nvPr>
        </p:nvSpPr>
        <p:spPr/>
        <p:txBody>
          <a:bodyPr>
            <a:normAutofit fontScale="92500" lnSpcReduction="20000"/>
          </a:bodyPr>
          <a:lstStyle/>
          <a:p>
            <a:r>
              <a:rPr lang="en-US" dirty="0" smtClean="0"/>
              <a:t>Nancy D. </a:t>
            </a:r>
            <a:r>
              <a:rPr lang="en-US" dirty="0" err="1" smtClean="0"/>
              <a:t>Zionts</a:t>
            </a:r>
            <a:r>
              <a:rPr lang="en-US" dirty="0" smtClean="0"/>
              <a:t>, MBA</a:t>
            </a:r>
          </a:p>
          <a:p>
            <a:r>
              <a:rPr lang="en-US" dirty="0" smtClean="0"/>
              <a:t>COO/Chief Program Officer</a:t>
            </a:r>
          </a:p>
          <a:p>
            <a:r>
              <a:rPr lang="en-US" dirty="0" smtClean="0"/>
              <a:t>Jewish Healthcare Foundation </a:t>
            </a:r>
            <a:endParaRPr lang="en-US" dirty="0"/>
          </a:p>
        </p:txBody>
      </p:sp>
      <p:sp>
        <p:nvSpPr>
          <p:cNvPr id="6" name="Footer Placeholder 1"/>
          <p:cNvSpPr>
            <a:spLocks noGrp="1"/>
          </p:cNvSpPr>
          <p:nvPr>
            <p:ph type="ftr" sz="quarter" idx="11"/>
          </p:nvPr>
        </p:nvSpPr>
        <p:spPr>
          <a:prstGeom prst="rect">
            <a:avLst/>
          </a:prstGeom>
        </p:spPr>
        <p:txBody>
          <a:bodyPr/>
          <a:lstStyle>
            <a:lvl1pPr algn="ctr">
              <a:defRPr sz="1600"/>
            </a:lvl1pPr>
          </a:lstStyle>
          <a:p>
            <a:r>
              <a:rPr lang="en-US" sz="1100" dirty="0" smtClean="0"/>
              <a:t>© 2015 Jewish Healthcare Foundation</a:t>
            </a:r>
            <a:endParaRPr lang="en-US" sz="1100"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77600" y="4267200"/>
            <a:ext cx="2804928" cy="1738942"/>
          </a:xfrm>
          <a:prstGeom prst="rect">
            <a:avLst/>
          </a:prstGeom>
        </p:spPr>
      </p:pic>
      <p:pic>
        <p:nvPicPr>
          <p:cNvPr id="8" name="Picture 7" descr="ClosurePMS.jpg"/>
          <p:cNvPicPr>
            <a:picLocks noChangeAspect="1"/>
          </p:cNvPicPr>
          <p:nvPr/>
        </p:nvPicPr>
        <p:blipFill>
          <a:blip r:embed="rId4" cstate="print"/>
          <a:stretch>
            <a:fillRect/>
          </a:stretch>
        </p:blipFill>
        <p:spPr>
          <a:xfrm>
            <a:off x="10744200" y="6413846"/>
            <a:ext cx="3338328" cy="1251873"/>
          </a:xfrm>
          <a:prstGeom prst="rect">
            <a:avLst/>
          </a:prstGeom>
        </p:spPr>
      </p:pic>
    </p:spTree>
    <p:extLst>
      <p:ext uri="{BB962C8B-B14F-4D97-AF65-F5344CB8AC3E}">
        <p14:creationId xmlns:p14="http://schemas.microsoft.com/office/powerpoint/2010/main" val="22643619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idx="1"/>
          </p:nvPr>
        </p:nvSpPr>
        <p:spPr>
          <a:xfrm>
            <a:off x="2209800" y="2476493"/>
            <a:ext cx="10972800" cy="4572000"/>
          </a:xfrm>
        </p:spPr>
        <p:txBody>
          <a:bodyPr>
            <a:noAutofit/>
          </a:bodyPr>
          <a:lstStyle/>
          <a:p>
            <a:pPr marL="0" indent="0">
              <a:buNone/>
            </a:pPr>
            <a:r>
              <a:rPr lang="en-US" altLang="en-US" sz="2800" b="1" dirty="0"/>
              <a:t>Mission: </a:t>
            </a:r>
            <a:r>
              <a:rPr lang="en-US" altLang="en-US" sz="2800" dirty="0"/>
              <a:t>To galvanize a powerful coalition of women’s networks to develop sustainable means to change women’s behavior and women’s heart health outcomes</a:t>
            </a:r>
          </a:p>
          <a:p>
            <a:r>
              <a:rPr lang="en-US" altLang="en-US" sz="2800" b="1" dirty="0"/>
              <a:t>Who</a:t>
            </a:r>
            <a:r>
              <a:rPr lang="en-US" altLang="en-US" sz="2800" dirty="0"/>
              <a:t>: A coalition of over 60 organizations initiated in February, 2002</a:t>
            </a:r>
          </a:p>
          <a:p>
            <a:r>
              <a:rPr lang="en-US" altLang="en-US" sz="2800" b="1" dirty="0"/>
              <a:t>Why:</a:t>
            </a:r>
            <a:r>
              <a:rPr lang="en-US" altLang="en-US" sz="2800" dirty="0"/>
              <a:t> Heart disease is the #1 killer of women, but less than one-third of women know that fact --- then </a:t>
            </a:r>
          </a:p>
          <a:p>
            <a:r>
              <a:rPr lang="en-US" altLang="en-US" sz="2800" b="1" dirty="0"/>
              <a:t>What:</a:t>
            </a:r>
            <a:r>
              <a:rPr lang="en-US" altLang="en-US" sz="2800" dirty="0"/>
              <a:t> Increasing Awareness, Changing Lifestyles</a:t>
            </a:r>
          </a:p>
          <a:p>
            <a:r>
              <a:rPr lang="en-US" altLang="en-US" sz="2800" b="1" dirty="0"/>
              <a:t>Engagement at multiple levels: </a:t>
            </a:r>
          </a:p>
          <a:p>
            <a:pPr lvl="1"/>
            <a:r>
              <a:rPr lang="en-US" altLang="en-US" sz="2800" dirty="0"/>
              <a:t>Communities: You have a leadership role and assets to contribute</a:t>
            </a:r>
          </a:p>
          <a:p>
            <a:pPr lvl="1"/>
            <a:r>
              <a:rPr lang="en-US" altLang="en-US" sz="2800" dirty="0"/>
              <a:t>Women: You Can </a:t>
            </a:r>
            <a:r>
              <a:rPr lang="en-US" altLang="en-US" sz="2800" dirty="0" smtClean="0"/>
              <a:t>Take </a:t>
            </a:r>
            <a:r>
              <a:rPr lang="en-US" altLang="en-US" sz="2800" dirty="0"/>
              <a:t>Control of Your Heart Health! </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2600" y="28937"/>
            <a:ext cx="3947928" cy="2447556"/>
          </a:xfrm>
          <a:prstGeom prst="rect">
            <a:avLst/>
          </a:prstGeom>
        </p:spPr>
      </p:pic>
      <p:sp>
        <p:nvSpPr>
          <p:cNvPr id="6" name="Footer Placeholder 1"/>
          <p:cNvSpPr>
            <a:spLocks noGrp="1"/>
          </p:cNvSpPr>
          <p:nvPr>
            <p:ph type="ftr" sz="quarter" idx="11"/>
          </p:nvPr>
        </p:nvSpPr>
        <p:spPr>
          <a:xfrm>
            <a:off x="4998720" y="7627622"/>
            <a:ext cx="4632960" cy="438150"/>
          </a:xfrm>
          <a:prstGeom prst="rect">
            <a:avLst/>
          </a:prstGeom>
        </p:spPr>
        <p:txBody>
          <a:bodyPr/>
          <a:lstStyle>
            <a:lvl1pPr algn="ctr">
              <a:defRPr sz="1600"/>
            </a:lvl1pPr>
          </a:lstStyle>
          <a:p>
            <a:r>
              <a:rPr lang="en-US" sz="1100" dirty="0" smtClean="0"/>
              <a:t>© 2015 Jewish Healthcare Foundation</a:t>
            </a:r>
            <a:endParaRPr lang="en-US" sz="1100" dirty="0"/>
          </a:p>
        </p:txBody>
      </p:sp>
    </p:spTree>
    <p:extLst>
      <p:ext uri="{BB962C8B-B14F-4D97-AF65-F5344CB8AC3E}">
        <p14:creationId xmlns:p14="http://schemas.microsoft.com/office/powerpoint/2010/main" val="1271686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3276600"/>
            <a:ext cx="8001000" cy="4099560"/>
          </a:xfrm>
        </p:spPr>
        <p:txBody>
          <a:bodyPr>
            <a:normAutofit lnSpcReduction="10000"/>
          </a:bodyPr>
          <a:lstStyle/>
          <a:p>
            <a:r>
              <a:rPr lang="en-US" sz="3200" dirty="0" smtClean="0"/>
              <a:t>We brought together “</a:t>
            </a:r>
            <a:r>
              <a:rPr lang="en-US" sz="3200" b="1" dirty="0" smtClean="0"/>
              <a:t>community</a:t>
            </a:r>
            <a:r>
              <a:rPr lang="en-US" sz="3200" dirty="0" smtClean="0"/>
              <a:t> “ </a:t>
            </a:r>
            <a:r>
              <a:rPr lang="en-US" sz="3200" dirty="0" smtClean="0"/>
              <a:t> </a:t>
            </a:r>
          </a:p>
          <a:p>
            <a:pPr marL="0" indent="0">
              <a:buNone/>
            </a:pPr>
            <a:r>
              <a:rPr lang="en-US" sz="3200" dirty="0" smtClean="0"/>
              <a:t>	-- not </a:t>
            </a:r>
            <a:r>
              <a:rPr lang="en-US" sz="3200" dirty="0" smtClean="0"/>
              <a:t>just healthcare, not just experts</a:t>
            </a:r>
          </a:p>
          <a:p>
            <a:r>
              <a:rPr lang="en-US" sz="3200" dirty="0" smtClean="0"/>
              <a:t>Facilitated </a:t>
            </a:r>
            <a:r>
              <a:rPr lang="en-US" sz="3200" dirty="0" smtClean="0"/>
              <a:t>multiple cycles of a </a:t>
            </a:r>
            <a:r>
              <a:rPr lang="en-US" sz="3200" b="1" dirty="0" smtClean="0"/>
              <a:t>six part series of Community </a:t>
            </a:r>
            <a:r>
              <a:rPr lang="en-US" sz="3200" b="1" dirty="0" smtClean="0"/>
              <a:t>Conversations </a:t>
            </a:r>
            <a:r>
              <a:rPr lang="en-US" sz="3200" b="1" dirty="0" smtClean="0"/>
              <a:t>that features Family and Caregivers</a:t>
            </a:r>
          </a:p>
          <a:p>
            <a:r>
              <a:rPr lang="en-US" sz="3200" b="1" dirty="0" smtClean="0"/>
              <a:t>Focus: </a:t>
            </a:r>
            <a:r>
              <a:rPr lang="en-US" sz="3200" dirty="0" smtClean="0"/>
              <a:t>how </a:t>
            </a:r>
            <a:r>
              <a:rPr lang="en-US" sz="3200" dirty="0" smtClean="0"/>
              <a:t>people experience </a:t>
            </a:r>
            <a:r>
              <a:rPr lang="en-US" sz="3200" dirty="0" smtClean="0"/>
              <a:t>the system and how they want to change the default options</a:t>
            </a:r>
            <a:endParaRPr lang="en-US" dirty="0"/>
          </a:p>
        </p:txBody>
      </p:sp>
      <p:sp>
        <p:nvSpPr>
          <p:cNvPr id="6" name="Footer Placeholder 1"/>
          <p:cNvSpPr>
            <a:spLocks noGrp="1"/>
          </p:cNvSpPr>
          <p:nvPr>
            <p:ph type="ftr" sz="quarter" idx="11"/>
          </p:nvPr>
        </p:nvSpPr>
        <p:spPr/>
        <p:txBody>
          <a:bodyPr/>
          <a:lstStyle/>
          <a:p>
            <a:r>
              <a:rPr lang="en-US" sz="1100" dirty="0" smtClean="0"/>
              <a:t>© 2015 Jewish Healthcare Foundation</a:t>
            </a:r>
            <a:endParaRPr lang="en-US" sz="1100" dirty="0"/>
          </a:p>
        </p:txBody>
      </p:sp>
      <p:pic>
        <p:nvPicPr>
          <p:cNvPr id="7" name="Picture 6" descr="ClosurePMS.jpg"/>
          <p:cNvPicPr>
            <a:picLocks noChangeAspect="1"/>
          </p:cNvPicPr>
          <p:nvPr/>
        </p:nvPicPr>
        <p:blipFill>
          <a:blip r:embed="rId3" cstate="print"/>
          <a:stretch>
            <a:fillRect/>
          </a:stretch>
        </p:blipFill>
        <p:spPr>
          <a:xfrm>
            <a:off x="810869" y="381000"/>
            <a:ext cx="4592320" cy="1722120"/>
          </a:xfrm>
          <a:prstGeom prst="rect">
            <a:avLst/>
          </a:prstGeom>
        </p:spPr>
      </p:pic>
      <p:pic>
        <p:nvPicPr>
          <p:cNvPr id="8" name="Picture 2" descr="DAD-ICU-FAR"/>
          <p:cNvPicPr>
            <a:picLocks noChangeAspect="1" noChangeArrowheads="1"/>
          </p:cNvPicPr>
          <p:nvPr/>
        </p:nvPicPr>
        <p:blipFill>
          <a:blip r:embed="rId4" cstate="print"/>
          <a:srcRect/>
          <a:stretch>
            <a:fillRect/>
          </a:stretch>
        </p:blipFill>
        <p:spPr bwMode="auto">
          <a:xfrm>
            <a:off x="8991600" y="353028"/>
            <a:ext cx="5299658" cy="3124200"/>
          </a:xfrm>
          <a:prstGeom prst="rect">
            <a:avLst/>
          </a:prstGeom>
          <a:noFill/>
          <a:ln w="9525">
            <a:noFill/>
            <a:miter lim="800000"/>
            <a:headEnd/>
            <a:tailEnd/>
          </a:ln>
        </p:spPr>
      </p:pic>
      <p:pic>
        <p:nvPicPr>
          <p:cNvPr id="9" name="Picture 1" descr="elephant-in-the-room.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839200" y="4419600"/>
            <a:ext cx="5714306" cy="3263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D0F12C8F2A83E48974FF80171A0D9A3" ma:contentTypeVersion="3" ma:contentTypeDescription="Create a new document." ma:contentTypeScope="" ma:versionID="172a79084bb7b4125e5776989d34d635">
  <xsd:schema xmlns:xsd="http://www.w3.org/2001/XMLSchema" xmlns:xs="http://www.w3.org/2001/XMLSchema" xmlns:p="http://schemas.microsoft.com/office/2006/metadata/properties" xmlns:ns2="6e48ee00-3676-48b9-a282-c7c03ae636f0" targetNamespace="http://schemas.microsoft.com/office/2006/metadata/properties" ma:root="true" ma:fieldsID="eec71750097f787cab71f250e4e4148b" ns2:_="">
    <xsd:import namespace="6e48ee00-3676-48b9-a282-c7c03ae636f0"/>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48ee00-3676-48b9-a282-c7c03ae636f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AB82B46-E269-4B1B-B90F-B44835133BC9}"/>
</file>

<file path=customXml/itemProps2.xml><?xml version="1.0" encoding="utf-8"?>
<ds:datastoreItem xmlns:ds="http://schemas.openxmlformats.org/officeDocument/2006/customXml" ds:itemID="{3386FAB5-C650-41DE-9F1F-8F4D4FBD0D28}"/>
</file>

<file path=customXml/itemProps3.xml><?xml version="1.0" encoding="utf-8"?>
<ds:datastoreItem xmlns:ds="http://schemas.openxmlformats.org/officeDocument/2006/customXml" ds:itemID="{DDF105A3-218D-410F-92CF-E0C2B08BAFA4}"/>
</file>

<file path=docProps/app.xml><?xml version="1.0" encoding="utf-8"?>
<Properties xmlns="http://schemas.openxmlformats.org/officeDocument/2006/extended-properties" xmlns:vt="http://schemas.openxmlformats.org/officeDocument/2006/docPropsVTypes">
  <Template/>
  <TotalTime>2175</TotalTime>
  <Words>200</Words>
  <Application>Microsoft Office PowerPoint</Application>
  <PresentationFormat>Custom</PresentationFormat>
  <Paragraphs>22</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Models of Engagement  for Patients and Families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Intensity of End-of-Life Care in Last 6 Months of Life (2005)</dc:title>
  <dc:creator>Nancy Zionts</dc:creator>
  <cp:lastModifiedBy>Nancy Zionts</cp:lastModifiedBy>
  <cp:revision>308</cp:revision>
  <cp:lastPrinted>2015-04-15T18:38:34Z</cp:lastPrinted>
  <dcterms:created xsi:type="dcterms:W3CDTF">2009-02-16T12:26:11Z</dcterms:created>
  <dcterms:modified xsi:type="dcterms:W3CDTF">2015-10-22T15:26:17Z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0x010100AD0F12C8F2A83E48974FF80171A0D9A3</vt:lpwstr>
  </property>
</Properties>
</file>