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2.xml" ContentType="application/vnd.openxmlformats-officedocument.presentationml.slideMaster+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Layouts/slideLayout47.xml" ContentType="application/vnd.openxmlformats-officedocument.presentationml.slideLayout+xml"/>
  <Override PartName="/ppt/slideLayouts/slideLayout46.xml" ContentType="application/vnd.openxmlformats-officedocument.presentationml.slideLayout+xml"/>
  <Override PartName="/ppt/slideLayouts/slideLayout45.xml" ContentType="application/vnd.openxmlformats-officedocument.presentationml.slideLayout+xml"/>
  <Override PartName="/ppt/slideLayouts/slideLayout44.xml" ContentType="application/vnd.openxmlformats-officedocument.presentationml.slideLayout+xml"/>
  <Override PartName="/ppt/slideLayouts/slideLayout48.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43.xml" ContentType="application/vnd.openxmlformats-officedocument.presentationml.slideLayout+xml"/>
  <Override PartName="/ppt/slideLayouts/slideLayout42.xml" ContentType="application/vnd.openxmlformats-officedocument.presentationml.slideLayout+xml"/>
  <Override PartName="/ppt/slideLayouts/slideLayout41.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23.xml" ContentType="application/vnd.openxmlformats-officedocument.presentationml.slideLayout+xml"/>
  <Override PartName="/ppt/slideLayouts/slideLayout25.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24.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6.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6" r:id="rId2"/>
  </p:sldMasterIdLst>
  <p:notesMasterIdLst>
    <p:notesMasterId r:id="rId6"/>
  </p:notesMasterIdLst>
  <p:sldIdLst>
    <p:sldId id="257" r:id="rId3"/>
    <p:sldId id="259"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16" d="100"/>
          <a:sy n="116" d="100"/>
        </p:scale>
        <p:origin x="10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1.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customXml" Target="../customXml/item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40B51E-22E0-48C8-B4F1-999F509408F5}" type="datetimeFigureOut">
              <a:rPr lang="en-US" smtClean="0"/>
              <a:t>10/30/2015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9D0137-03AD-4EE9-98DF-728150DF4C27}" type="slidenum">
              <a:rPr lang="en-US" smtClean="0"/>
              <a:t>‹#›</a:t>
            </a:fld>
            <a:endParaRPr lang="en-US"/>
          </a:p>
        </p:txBody>
      </p:sp>
    </p:spTree>
    <p:extLst>
      <p:ext uri="{BB962C8B-B14F-4D97-AF65-F5344CB8AC3E}">
        <p14:creationId xmlns:p14="http://schemas.microsoft.com/office/powerpoint/2010/main" val="2170126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8D7101D-01AA-4DBF-ACC6-AC72C38E3F24}" type="slidenum">
              <a:rPr lang="en-US" altLang="en-US" sz="1300">
                <a:solidFill>
                  <a:srgbClr val="000000"/>
                </a:solidFill>
              </a:rPr>
              <a:pPr>
                <a:spcBef>
                  <a:spcPct val="0"/>
                </a:spcBef>
              </a:pPr>
              <a:t>1</a:t>
            </a:fld>
            <a:endParaRPr lang="en-US" altLang="en-US" sz="1300">
              <a:solidFill>
                <a:srgbClr val="000000"/>
              </a:solidFill>
            </a:endParaRPr>
          </a:p>
        </p:txBody>
      </p:sp>
      <p:sp>
        <p:nvSpPr>
          <p:cNvPr id="77827" name="Rectangle 2"/>
          <p:cNvSpPr>
            <a:spLocks noChangeArrowheads="1"/>
          </p:cNvSpPr>
          <p:nvPr/>
        </p:nvSpPr>
        <p:spPr bwMode="auto">
          <a:xfrm>
            <a:off x="4143375" y="0"/>
            <a:ext cx="317182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32" tIns="45716" rIns="91432" bIns="45716"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endParaRPr lang="en-US" altLang="en-US" sz="1800">
              <a:solidFill>
                <a:srgbClr val="000000"/>
              </a:solidFill>
            </a:endParaRPr>
          </a:p>
        </p:txBody>
      </p:sp>
      <p:sp>
        <p:nvSpPr>
          <p:cNvPr id="77828" name="Rectangle 3"/>
          <p:cNvSpPr>
            <a:spLocks noChangeArrowheads="1"/>
          </p:cNvSpPr>
          <p:nvPr/>
        </p:nvSpPr>
        <p:spPr bwMode="auto">
          <a:xfrm>
            <a:off x="4143375" y="9118600"/>
            <a:ext cx="317182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20044" tIns="0" rIns="20044" bIns="0" anchor="b"/>
          <a:lstStyle>
            <a:lvl1pPr defTabSz="960438">
              <a:spcBef>
                <a:spcPct val="30000"/>
              </a:spcBef>
              <a:defRPr sz="1200">
                <a:solidFill>
                  <a:schemeClr val="tx1"/>
                </a:solidFill>
                <a:latin typeface="Arial" panose="020B0604020202020204" pitchFamily="34" charset="0"/>
              </a:defRPr>
            </a:lvl1pPr>
            <a:lvl2pPr marL="742950" indent="-285750" defTabSz="960438">
              <a:spcBef>
                <a:spcPct val="30000"/>
              </a:spcBef>
              <a:defRPr sz="1200">
                <a:solidFill>
                  <a:schemeClr val="tx1"/>
                </a:solidFill>
                <a:latin typeface="Arial" panose="020B0604020202020204" pitchFamily="34" charset="0"/>
              </a:defRPr>
            </a:lvl2pPr>
            <a:lvl3pPr marL="1143000" indent="-228600" defTabSz="960438">
              <a:spcBef>
                <a:spcPct val="30000"/>
              </a:spcBef>
              <a:defRPr sz="1200">
                <a:solidFill>
                  <a:schemeClr val="tx1"/>
                </a:solidFill>
                <a:latin typeface="Arial" panose="020B0604020202020204" pitchFamily="34" charset="0"/>
              </a:defRPr>
            </a:lvl3pPr>
            <a:lvl4pPr marL="1600200" indent="-228600" defTabSz="960438">
              <a:spcBef>
                <a:spcPct val="30000"/>
              </a:spcBef>
              <a:defRPr sz="1200">
                <a:solidFill>
                  <a:schemeClr val="tx1"/>
                </a:solidFill>
                <a:latin typeface="Arial" panose="020B0604020202020204" pitchFamily="34" charset="0"/>
              </a:defRPr>
            </a:lvl4pPr>
            <a:lvl5pPr marL="2057400" indent="-228600" defTabSz="960438">
              <a:spcBef>
                <a:spcPct val="30000"/>
              </a:spcBef>
              <a:defRPr sz="1200">
                <a:solidFill>
                  <a:schemeClr val="tx1"/>
                </a:solidFill>
                <a:latin typeface="Arial" panose="020B0604020202020204" pitchFamily="34" charset="0"/>
              </a:defRPr>
            </a:lvl5pPr>
            <a:lvl6pPr marL="2514600" indent="-228600" defTabSz="96043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6043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6043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60438" eaLnBrk="0" fontAlgn="base" hangingPunct="0">
              <a:spcBef>
                <a:spcPct val="30000"/>
              </a:spcBef>
              <a:spcAft>
                <a:spcPct val="0"/>
              </a:spcAft>
              <a:defRPr sz="1200">
                <a:solidFill>
                  <a:schemeClr val="tx1"/>
                </a:solidFill>
                <a:latin typeface="Arial" panose="020B0604020202020204" pitchFamily="34" charset="0"/>
              </a:defRPr>
            </a:lvl9pPr>
          </a:lstStyle>
          <a:p>
            <a:pPr algn="r" fontAlgn="base">
              <a:spcBef>
                <a:spcPct val="0"/>
              </a:spcBef>
              <a:spcAft>
                <a:spcPct val="0"/>
              </a:spcAft>
            </a:pPr>
            <a:r>
              <a:rPr lang="en-US" altLang="en-US" sz="1000" i="1">
                <a:solidFill>
                  <a:srgbClr val="000000"/>
                </a:solidFill>
                <a:cs typeface="Arial" panose="020B0604020202020204" pitchFamily="34" charset="0"/>
              </a:rPr>
              <a:t>4</a:t>
            </a:r>
          </a:p>
        </p:txBody>
      </p:sp>
      <p:sp>
        <p:nvSpPr>
          <p:cNvPr id="77829" name="Rectangle 4"/>
          <p:cNvSpPr>
            <a:spLocks noChangeArrowheads="1"/>
          </p:cNvSpPr>
          <p:nvPr/>
        </p:nvSpPr>
        <p:spPr bwMode="auto">
          <a:xfrm>
            <a:off x="0" y="9118600"/>
            <a:ext cx="317182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32" tIns="45716" rIns="91432" bIns="45716"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endParaRPr lang="en-US" altLang="en-US" sz="1800">
              <a:solidFill>
                <a:srgbClr val="000000"/>
              </a:solidFill>
            </a:endParaRPr>
          </a:p>
        </p:txBody>
      </p:sp>
      <p:sp>
        <p:nvSpPr>
          <p:cNvPr id="77830" name="Rectangle 5"/>
          <p:cNvSpPr>
            <a:spLocks noChangeArrowheads="1"/>
          </p:cNvSpPr>
          <p:nvPr/>
        </p:nvSpPr>
        <p:spPr bwMode="auto">
          <a:xfrm>
            <a:off x="0" y="0"/>
            <a:ext cx="317182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32" tIns="45716" rIns="91432" bIns="45716"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endParaRPr lang="en-US" altLang="en-US" sz="1800">
              <a:solidFill>
                <a:srgbClr val="000000"/>
              </a:solidFill>
            </a:endParaRPr>
          </a:p>
        </p:txBody>
      </p:sp>
      <p:sp>
        <p:nvSpPr>
          <p:cNvPr id="77831" name="Rectangle 6"/>
          <p:cNvSpPr>
            <a:spLocks noChangeArrowheads="1"/>
          </p:cNvSpPr>
          <p:nvPr/>
        </p:nvSpPr>
        <p:spPr bwMode="auto">
          <a:xfrm>
            <a:off x="4143375" y="0"/>
            <a:ext cx="317182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32" tIns="45716" rIns="91432" bIns="45716"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endParaRPr lang="en-US" altLang="en-US" sz="1800">
              <a:solidFill>
                <a:srgbClr val="000000"/>
              </a:solidFill>
            </a:endParaRPr>
          </a:p>
        </p:txBody>
      </p:sp>
      <p:sp>
        <p:nvSpPr>
          <p:cNvPr id="77832" name="Rectangle 7"/>
          <p:cNvSpPr>
            <a:spLocks noChangeArrowheads="1"/>
          </p:cNvSpPr>
          <p:nvPr/>
        </p:nvSpPr>
        <p:spPr bwMode="auto">
          <a:xfrm>
            <a:off x="4143375" y="9118600"/>
            <a:ext cx="317182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20044" tIns="0" rIns="20044" bIns="0" anchor="b"/>
          <a:lstStyle>
            <a:lvl1pPr defTabSz="960438">
              <a:spcBef>
                <a:spcPct val="30000"/>
              </a:spcBef>
              <a:defRPr sz="1200">
                <a:solidFill>
                  <a:schemeClr val="tx1"/>
                </a:solidFill>
                <a:latin typeface="Arial" panose="020B0604020202020204" pitchFamily="34" charset="0"/>
              </a:defRPr>
            </a:lvl1pPr>
            <a:lvl2pPr marL="742950" indent="-285750" defTabSz="960438">
              <a:spcBef>
                <a:spcPct val="30000"/>
              </a:spcBef>
              <a:defRPr sz="1200">
                <a:solidFill>
                  <a:schemeClr val="tx1"/>
                </a:solidFill>
                <a:latin typeface="Arial" panose="020B0604020202020204" pitchFamily="34" charset="0"/>
              </a:defRPr>
            </a:lvl2pPr>
            <a:lvl3pPr marL="1143000" indent="-228600" defTabSz="960438">
              <a:spcBef>
                <a:spcPct val="30000"/>
              </a:spcBef>
              <a:defRPr sz="1200">
                <a:solidFill>
                  <a:schemeClr val="tx1"/>
                </a:solidFill>
                <a:latin typeface="Arial" panose="020B0604020202020204" pitchFamily="34" charset="0"/>
              </a:defRPr>
            </a:lvl3pPr>
            <a:lvl4pPr marL="1600200" indent="-228600" defTabSz="960438">
              <a:spcBef>
                <a:spcPct val="30000"/>
              </a:spcBef>
              <a:defRPr sz="1200">
                <a:solidFill>
                  <a:schemeClr val="tx1"/>
                </a:solidFill>
                <a:latin typeface="Arial" panose="020B0604020202020204" pitchFamily="34" charset="0"/>
              </a:defRPr>
            </a:lvl4pPr>
            <a:lvl5pPr marL="2057400" indent="-228600" defTabSz="960438">
              <a:spcBef>
                <a:spcPct val="30000"/>
              </a:spcBef>
              <a:defRPr sz="1200">
                <a:solidFill>
                  <a:schemeClr val="tx1"/>
                </a:solidFill>
                <a:latin typeface="Arial" panose="020B0604020202020204" pitchFamily="34" charset="0"/>
              </a:defRPr>
            </a:lvl5pPr>
            <a:lvl6pPr marL="2514600" indent="-228600" defTabSz="96043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6043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6043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60438" eaLnBrk="0" fontAlgn="base" hangingPunct="0">
              <a:spcBef>
                <a:spcPct val="30000"/>
              </a:spcBef>
              <a:spcAft>
                <a:spcPct val="0"/>
              </a:spcAft>
              <a:defRPr sz="1200">
                <a:solidFill>
                  <a:schemeClr val="tx1"/>
                </a:solidFill>
                <a:latin typeface="Arial" panose="020B0604020202020204" pitchFamily="34" charset="0"/>
              </a:defRPr>
            </a:lvl9pPr>
          </a:lstStyle>
          <a:p>
            <a:pPr algn="r" fontAlgn="base">
              <a:spcBef>
                <a:spcPct val="0"/>
              </a:spcBef>
              <a:spcAft>
                <a:spcPct val="0"/>
              </a:spcAft>
            </a:pPr>
            <a:r>
              <a:rPr lang="en-US" altLang="en-US" sz="1000" i="1">
                <a:solidFill>
                  <a:srgbClr val="000000"/>
                </a:solidFill>
                <a:cs typeface="Arial" panose="020B0604020202020204" pitchFamily="34" charset="0"/>
              </a:rPr>
              <a:t>4</a:t>
            </a:r>
          </a:p>
        </p:txBody>
      </p:sp>
      <p:sp>
        <p:nvSpPr>
          <p:cNvPr id="77833" name="Rectangle 8"/>
          <p:cNvSpPr>
            <a:spLocks noChangeArrowheads="1"/>
          </p:cNvSpPr>
          <p:nvPr/>
        </p:nvSpPr>
        <p:spPr bwMode="auto">
          <a:xfrm>
            <a:off x="0" y="9118600"/>
            <a:ext cx="317182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32" tIns="45716" rIns="91432" bIns="45716"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endParaRPr lang="en-US" altLang="en-US" sz="1800">
              <a:solidFill>
                <a:srgbClr val="000000"/>
              </a:solidFill>
            </a:endParaRPr>
          </a:p>
        </p:txBody>
      </p:sp>
      <p:sp>
        <p:nvSpPr>
          <p:cNvPr id="77834" name="Rectangle 9"/>
          <p:cNvSpPr>
            <a:spLocks noChangeArrowheads="1"/>
          </p:cNvSpPr>
          <p:nvPr/>
        </p:nvSpPr>
        <p:spPr bwMode="auto">
          <a:xfrm>
            <a:off x="0" y="0"/>
            <a:ext cx="317182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32" tIns="45716" rIns="91432" bIns="45716"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endParaRPr lang="en-US" altLang="en-US" sz="1800">
              <a:solidFill>
                <a:srgbClr val="000000"/>
              </a:solidFill>
            </a:endParaRPr>
          </a:p>
        </p:txBody>
      </p:sp>
      <p:sp>
        <p:nvSpPr>
          <p:cNvPr id="77835" name="Rectangle 10"/>
          <p:cNvSpPr>
            <a:spLocks noChangeArrowheads="1"/>
          </p:cNvSpPr>
          <p:nvPr/>
        </p:nvSpPr>
        <p:spPr bwMode="auto">
          <a:xfrm>
            <a:off x="4143375" y="0"/>
            <a:ext cx="317182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32" tIns="45716" rIns="91432" bIns="45716"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endParaRPr lang="en-US" altLang="en-US" sz="1800">
              <a:solidFill>
                <a:srgbClr val="000000"/>
              </a:solidFill>
            </a:endParaRPr>
          </a:p>
        </p:txBody>
      </p:sp>
      <p:sp>
        <p:nvSpPr>
          <p:cNvPr id="77836" name="Rectangle 11"/>
          <p:cNvSpPr>
            <a:spLocks noChangeArrowheads="1"/>
          </p:cNvSpPr>
          <p:nvPr/>
        </p:nvSpPr>
        <p:spPr bwMode="auto">
          <a:xfrm>
            <a:off x="4143375" y="9118600"/>
            <a:ext cx="317182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20044" tIns="0" rIns="20044" bIns="0" anchor="b"/>
          <a:lstStyle>
            <a:lvl1pPr defTabSz="960438">
              <a:spcBef>
                <a:spcPct val="30000"/>
              </a:spcBef>
              <a:defRPr sz="1200">
                <a:solidFill>
                  <a:schemeClr val="tx1"/>
                </a:solidFill>
                <a:latin typeface="Arial" panose="020B0604020202020204" pitchFamily="34" charset="0"/>
              </a:defRPr>
            </a:lvl1pPr>
            <a:lvl2pPr marL="742950" indent="-285750" defTabSz="960438">
              <a:spcBef>
                <a:spcPct val="30000"/>
              </a:spcBef>
              <a:defRPr sz="1200">
                <a:solidFill>
                  <a:schemeClr val="tx1"/>
                </a:solidFill>
                <a:latin typeface="Arial" panose="020B0604020202020204" pitchFamily="34" charset="0"/>
              </a:defRPr>
            </a:lvl2pPr>
            <a:lvl3pPr marL="1143000" indent="-228600" defTabSz="960438">
              <a:spcBef>
                <a:spcPct val="30000"/>
              </a:spcBef>
              <a:defRPr sz="1200">
                <a:solidFill>
                  <a:schemeClr val="tx1"/>
                </a:solidFill>
                <a:latin typeface="Arial" panose="020B0604020202020204" pitchFamily="34" charset="0"/>
              </a:defRPr>
            </a:lvl3pPr>
            <a:lvl4pPr marL="1600200" indent="-228600" defTabSz="960438">
              <a:spcBef>
                <a:spcPct val="30000"/>
              </a:spcBef>
              <a:defRPr sz="1200">
                <a:solidFill>
                  <a:schemeClr val="tx1"/>
                </a:solidFill>
                <a:latin typeface="Arial" panose="020B0604020202020204" pitchFamily="34" charset="0"/>
              </a:defRPr>
            </a:lvl4pPr>
            <a:lvl5pPr marL="2057400" indent="-228600" defTabSz="960438">
              <a:spcBef>
                <a:spcPct val="30000"/>
              </a:spcBef>
              <a:defRPr sz="1200">
                <a:solidFill>
                  <a:schemeClr val="tx1"/>
                </a:solidFill>
                <a:latin typeface="Arial" panose="020B0604020202020204" pitchFamily="34" charset="0"/>
              </a:defRPr>
            </a:lvl5pPr>
            <a:lvl6pPr marL="2514600" indent="-228600" defTabSz="96043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6043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6043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60438" eaLnBrk="0" fontAlgn="base" hangingPunct="0">
              <a:spcBef>
                <a:spcPct val="30000"/>
              </a:spcBef>
              <a:spcAft>
                <a:spcPct val="0"/>
              </a:spcAft>
              <a:defRPr sz="1200">
                <a:solidFill>
                  <a:schemeClr val="tx1"/>
                </a:solidFill>
                <a:latin typeface="Arial" panose="020B0604020202020204" pitchFamily="34" charset="0"/>
              </a:defRPr>
            </a:lvl9pPr>
          </a:lstStyle>
          <a:p>
            <a:pPr algn="r" fontAlgn="base">
              <a:spcBef>
                <a:spcPct val="0"/>
              </a:spcBef>
              <a:spcAft>
                <a:spcPct val="0"/>
              </a:spcAft>
            </a:pPr>
            <a:r>
              <a:rPr lang="en-US" altLang="en-US" sz="1000" i="1">
                <a:solidFill>
                  <a:srgbClr val="000000"/>
                </a:solidFill>
                <a:cs typeface="Arial" panose="020B0604020202020204" pitchFamily="34" charset="0"/>
              </a:rPr>
              <a:t>4</a:t>
            </a:r>
          </a:p>
        </p:txBody>
      </p:sp>
      <p:sp>
        <p:nvSpPr>
          <p:cNvPr id="77837" name="Rectangle 12"/>
          <p:cNvSpPr>
            <a:spLocks noChangeArrowheads="1"/>
          </p:cNvSpPr>
          <p:nvPr/>
        </p:nvSpPr>
        <p:spPr bwMode="auto">
          <a:xfrm>
            <a:off x="0" y="9118600"/>
            <a:ext cx="317182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32" tIns="45716" rIns="91432" bIns="45716"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endParaRPr lang="en-US" altLang="en-US" sz="1800">
              <a:solidFill>
                <a:srgbClr val="000000"/>
              </a:solidFill>
            </a:endParaRPr>
          </a:p>
        </p:txBody>
      </p:sp>
      <p:sp>
        <p:nvSpPr>
          <p:cNvPr id="77838" name="Rectangle 13"/>
          <p:cNvSpPr>
            <a:spLocks noChangeArrowheads="1"/>
          </p:cNvSpPr>
          <p:nvPr/>
        </p:nvSpPr>
        <p:spPr bwMode="auto">
          <a:xfrm>
            <a:off x="0" y="0"/>
            <a:ext cx="317182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32" tIns="45716" rIns="91432" bIns="45716"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endParaRPr lang="en-US" altLang="en-US" sz="1800">
              <a:solidFill>
                <a:srgbClr val="000000"/>
              </a:solidFill>
            </a:endParaRPr>
          </a:p>
        </p:txBody>
      </p:sp>
      <p:sp>
        <p:nvSpPr>
          <p:cNvPr id="77839" name="Rectangle 14"/>
          <p:cNvSpPr>
            <a:spLocks noGrp="1" noRot="1" noChangeAspect="1" noChangeArrowheads="1" noTextEdit="1"/>
          </p:cNvSpPr>
          <p:nvPr>
            <p:ph type="sldImg"/>
          </p:nvPr>
        </p:nvSpPr>
        <p:spPr>
          <a:xfrm>
            <a:off x="460375" y="720725"/>
            <a:ext cx="6397625" cy="3598863"/>
          </a:xfrm>
          <a:ln w="12700" cap="flat">
            <a:solidFill>
              <a:schemeClr val="tx1"/>
            </a:solidFill>
          </a:ln>
        </p:spPr>
      </p:sp>
      <p:sp>
        <p:nvSpPr>
          <p:cNvPr id="77840" name="Rectangle 15"/>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06" tIns="46767" rIns="95206" bIns="46767"/>
          <a:lstStyle/>
          <a:p>
            <a:r>
              <a:rPr lang="en-US" altLang="en-US" smtClean="0">
                <a:latin typeface="Arial" panose="020B0604020202020204" pitchFamily="34" charset="0"/>
              </a:rPr>
              <a:t>This is our model.We aren’t sure how many times you will see this---but it will be a lot!!</a:t>
            </a:r>
          </a:p>
          <a:p>
            <a:r>
              <a:rPr lang="en-US" altLang="en-US" smtClean="0">
                <a:latin typeface="Arial" panose="020B0604020202020204" pitchFamily="34" charset="0"/>
              </a:rPr>
              <a:t>At the BTS College we will go thru it in more detail…in fact…its our roadmap thru the 3 days..but today let’s do an overview of the model.</a:t>
            </a:r>
          </a:p>
          <a:p>
            <a:endParaRPr lang="en-US" altLang="en-US" smtClean="0">
              <a:latin typeface="Arial" panose="020B0604020202020204" pitchFamily="34" charset="0"/>
            </a:endParaRPr>
          </a:p>
          <a:p>
            <a:r>
              <a:rPr lang="en-US" altLang="en-US" smtClean="0">
                <a:latin typeface="Arial" panose="020B0604020202020204" pitchFamily="34" charset="0"/>
              </a:rPr>
              <a:t>Topic selection is our start point….ripe topic..one important to work on..and we know how to get improvement</a:t>
            </a:r>
          </a:p>
          <a:p>
            <a:r>
              <a:rPr lang="en-US" altLang="en-US" smtClean="0">
                <a:latin typeface="Arial" panose="020B0604020202020204" pitchFamily="34" charset="0"/>
              </a:rPr>
              <a:t>Expert meeting—get together subject matter experts to harvest key changes that we know work…get some initial ideas on appropriate breakthrough goals and on possible measures for the Collaborative teams to use  </a:t>
            </a:r>
          </a:p>
          <a:p>
            <a:r>
              <a:rPr lang="en-US" altLang="en-US" smtClean="0">
                <a:latin typeface="Arial" panose="020B0604020202020204" pitchFamily="34" charset="0"/>
              </a:rPr>
              <a:t>Developing the framework means getting the charter, goals, measures and package fo changes ready to be used by the teams</a:t>
            </a:r>
          </a:p>
          <a:p>
            <a:r>
              <a:rPr lang="en-US" altLang="en-US" smtClean="0">
                <a:latin typeface="Arial" panose="020B0604020202020204" pitchFamily="34" charset="0"/>
              </a:rPr>
              <a:t>At the 3 learning sessions subject matter experts share the changes in depth and help teams plan how to test/adapt them at their orgs.  At LS 2 and 3 more time is spent on the teams sharing/teaching and less on the faculty</a:t>
            </a:r>
          </a:p>
          <a:p>
            <a:r>
              <a:rPr lang="en-US" altLang="en-US" smtClean="0">
                <a:latin typeface="Arial" panose="020B0604020202020204" pitchFamily="34" charset="0"/>
              </a:rPr>
              <a:t>AP—where the action is…full of testing changes, adapting…implementing </a:t>
            </a:r>
          </a:p>
          <a:p>
            <a:r>
              <a:rPr lang="en-US" altLang="en-US" smtClean="0">
                <a:latin typeface="Arial" panose="020B0604020202020204" pitchFamily="34" charset="0"/>
              </a:rPr>
              <a:t>At the end of the collaborative some collaboratives hold a Congress…nationally..or for the sponsoring orgs…others commit to publish</a:t>
            </a:r>
          </a:p>
          <a:p>
            <a:r>
              <a:rPr lang="en-US" altLang="en-US" smtClean="0">
                <a:latin typeface="Arial" panose="020B0604020202020204" pitchFamily="34" charset="0"/>
              </a:rPr>
              <a:t>HTG…6 months post end of collaborative teams report results again and update their work </a:t>
            </a:r>
          </a:p>
          <a:p>
            <a:r>
              <a:rPr lang="en-US" altLang="en-US" smtClean="0">
                <a:latin typeface="Arial" panose="020B0604020202020204" pitchFamily="34" charset="0"/>
              </a:rPr>
              <a:t>Support system…ongoing</a:t>
            </a:r>
          </a:p>
        </p:txBody>
      </p:sp>
    </p:spTree>
    <p:extLst>
      <p:ext uri="{BB962C8B-B14F-4D97-AF65-F5344CB8AC3E}">
        <p14:creationId xmlns:p14="http://schemas.microsoft.com/office/powerpoint/2010/main" val="4220921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6C36504-0842-4CB9-B545-970C364DB3E9}" type="slidenum">
              <a:rPr lang="en-US" altLang="en-US" sz="1300" smtClean="0">
                <a:solidFill>
                  <a:srgbClr val="000000"/>
                </a:solidFill>
              </a:rPr>
              <a:pPr>
                <a:spcBef>
                  <a:spcPct val="0"/>
                </a:spcBef>
              </a:pPr>
              <a:t>2</a:t>
            </a:fld>
            <a:endParaRPr lang="en-US" altLang="en-US" sz="1300" smtClean="0">
              <a:solidFill>
                <a:srgbClr val="000000"/>
              </a:solidFill>
            </a:endParaRPr>
          </a:p>
        </p:txBody>
      </p:sp>
      <p:sp>
        <p:nvSpPr>
          <p:cNvPr id="59395" name="Rectangle 2"/>
          <p:cNvSpPr>
            <a:spLocks noGrp="1" noRot="1" noChangeAspect="1" noChangeArrowheads="1" noTextEdit="1"/>
          </p:cNvSpPr>
          <p:nvPr>
            <p:ph type="sldImg"/>
          </p:nvPr>
        </p:nvSpPr>
        <p:spPr>
          <a:xfrm>
            <a:off x="668338" y="838200"/>
            <a:ext cx="5980112" cy="3363913"/>
          </a:xfrm>
          <a:ln/>
        </p:spPr>
      </p:sp>
      <p:sp>
        <p:nvSpPr>
          <p:cNvPr id="59396" name="Rectangle 3"/>
          <p:cNvSpPr>
            <a:spLocks noGrp="1" noChangeArrowheads="1"/>
          </p:cNvSpPr>
          <p:nvPr>
            <p:ph type="body" idx="1"/>
          </p:nvPr>
        </p:nvSpPr>
        <p:spPr>
          <a:xfrm>
            <a:off x="958850" y="4562475"/>
            <a:ext cx="5395913" cy="4311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smtClean="0">
                <a:latin typeface="Arial" panose="020B0604020202020204" pitchFamily="34" charset="0"/>
              </a:rPr>
              <a:t>Takes courage!  We are always a bit nervous.  Moderate confidence is OK!</a:t>
            </a:r>
          </a:p>
        </p:txBody>
      </p:sp>
    </p:spTree>
    <p:extLst>
      <p:ext uri="{BB962C8B-B14F-4D97-AF65-F5344CB8AC3E}">
        <p14:creationId xmlns:p14="http://schemas.microsoft.com/office/powerpoint/2010/main" val="3931935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A8EFFD5-F12C-4EF2-960B-4BB86B03B6A0}" type="slidenum">
              <a:rPr lang="en-US" altLang="en-US" sz="1300">
                <a:solidFill>
                  <a:srgbClr val="000000"/>
                </a:solidFill>
              </a:rPr>
              <a:pPr>
                <a:spcBef>
                  <a:spcPct val="0"/>
                </a:spcBef>
              </a:pPr>
              <a:t>3</a:t>
            </a:fld>
            <a:endParaRPr lang="en-US" altLang="en-US" sz="1300">
              <a:solidFill>
                <a:srgbClr val="000000"/>
              </a:solidFill>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IHI review of 19 Collaboratives it has helped run….</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We’ve looked at factors correlating with success a number of ways…</a:t>
            </a:r>
          </a:p>
          <a:p>
            <a:pPr eaLnBrk="1" hangingPunct="1"/>
            <a:r>
              <a:rPr lang="en-US" altLang="en-US" smtClean="0">
                <a:latin typeface="Arial" panose="020B0604020202020204" pitchFamily="34" charset="0"/>
              </a:rPr>
              <a:t>Go over layout of scatter plot</a:t>
            </a:r>
          </a:p>
          <a:p>
            <a:pPr eaLnBrk="1" hangingPunct="1"/>
            <a:r>
              <a:rPr lang="en-US" altLang="en-US" smtClean="0">
                <a:latin typeface="Arial" panose="020B0604020202020204" pitchFamily="34" charset="0"/>
              </a:rPr>
              <a:t>Go over factors</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This internal study looked at 7 factors compared to the % of teams achieving a 4 or higher on that assessment scale</a:t>
            </a:r>
          </a:p>
          <a:p>
            <a:pPr eaLnBrk="1" hangingPunct="1"/>
            <a:r>
              <a:rPr lang="en-US" altLang="en-US" smtClean="0">
                <a:latin typeface="Arial" panose="020B0604020202020204" pitchFamily="34" charset="0"/>
              </a:rPr>
              <a:t>The 7 factors were</a:t>
            </a:r>
          </a:p>
        </p:txBody>
      </p:sp>
    </p:spTree>
    <p:extLst>
      <p:ext uri="{BB962C8B-B14F-4D97-AF65-F5344CB8AC3E}">
        <p14:creationId xmlns:p14="http://schemas.microsoft.com/office/powerpoint/2010/main" val="14040416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 Shor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7" name="Picture 6" descr="IHI_Reverse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1201" y="381000"/>
            <a:ext cx="2859617"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743200" y="2635723"/>
            <a:ext cx="6299200" cy="1421928"/>
          </a:xfrm>
          <a:noFill/>
          <a:ln>
            <a:noFill/>
          </a:ln>
        </p:spPr>
        <p:txBody>
          <a:bodyPr anchor="b">
            <a:spAutoFit/>
          </a:bodyPr>
          <a:lstStyle>
            <a:lvl1pPr algn="l">
              <a:lnSpc>
                <a:spcPct val="80000"/>
              </a:lnSpc>
              <a:defRPr sz="5400">
                <a:solidFill>
                  <a:schemeClr val="accent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743200" y="4038600"/>
            <a:ext cx="6299200" cy="533400"/>
          </a:xfrm>
          <a:noFill/>
          <a:ln>
            <a:noFill/>
          </a:ln>
        </p:spPr>
        <p:txBody>
          <a:bodyPr>
            <a:normAutofit/>
          </a:bodyPr>
          <a:lstStyle>
            <a:lvl1pPr marL="0" indent="0" algn="l">
              <a:buNone/>
              <a:defRPr sz="1600" i="1">
                <a:solidFill>
                  <a:schemeClr val="bg1"/>
                </a:solidFill>
                <a:latin typeface="Cambr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Text Placeholder 14"/>
          <p:cNvSpPr>
            <a:spLocks noGrp="1"/>
          </p:cNvSpPr>
          <p:nvPr>
            <p:ph type="body" sz="quarter" idx="10"/>
          </p:nvPr>
        </p:nvSpPr>
        <p:spPr>
          <a:xfrm>
            <a:off x="8636000" y="409902"/>
            <a:ext cx="3048000" cy="304800"/>
          </a:xfrm>
        </p:spPr>
        <p:txBody>
          <a:bodyPr>
            <a:noAutofit/>
          </a:bodyPr>
          <a:lstStyle>
            <a:lvl1pPr marL="0" indent="0" algn="r">
              <a:spcBef>
                <a:spcPts val="0"/>
              </a:spcBef>
              <a:buNone/>
              <a:defRPr sz="1600" b="1">
                <a:solidFill>
                  <a:srgbClr val="009EC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p:txBody>
      </p:sp>
      <p:sp>
        <p:nvSpPr>
          <p:cNvPr id="16" name="Text Placeholder 14"/>
          <p:cNvSpPr>
            <a:spLocks noGrp="1"/>
          </p:cNvSpPr>
          <p:nvPr>
            <p:ph type="body" sz="quarter" idx="11"/>
          </p:nvPr>
        </p:nvSpPr>
        <p:spPr>
          <a:xfrm>
            <a:off x="8636000" y="774696"/>
            <a:ext cx="3048000" cy="457200"/>
          </a:xfrm>
        </p:spPr>
        <p:txBody>
          <a:bodyPr>
            <a:noAutofit/>
          </a:bodyPr>
          <a:lstStyle>
            <a:lvl1pPr marL="0" indent="0" algn="r">
              <a:spcBef>
                <a:spcPts val="0"/>
              </a:spcBef>
              <a:buNone/>
              <a:defRPr sz="1200" b="1">
                <a:solidFill>
                  <a:schemeClr val="bg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p:txBody>
      </p:sp>
      <p:sp>
        <p:nvSpPr>
          <p:cNvPr id="19" name="Content Placeholder 18"/>
          <p:cNvSpPr>
            <a:spLocks noGrp="1"/>
          </p:cNvSpPr>
          <p:nvPr>
            <p:ph sz="quarter" idx="12"/>
          </p:nvPr>
        </p:nvSpPr>
        <p:spPr>
          <a:xfrm>
            <a:off x="8686800" y="4895850"/>
            <a:ext cx="2844800" cy="457200"/>
          </a:xfrm>
        </p:spPr>
        <p:txBody>
          <a:bodyPr>
            <a:noAutofit/>
          </a:bodyPr>
          <a:lstStyle>
            <a:lvl1pPr marL="0" indent="0">
              <a:spcBef>
                <a:spcPts val="0"/>
              </a:spcBef>
              <a:buNone/>
              <a:defRPr sz="1600" b="1">
                <a:solidFill>
                  <a:schemeClr val="bg1"/>
                </a:solidFill>
                <a:latin typeface="Cambria" pitchFamily="18" charset="0"/>
              </a:defRPr>
            </a:lvl1pPr>
            <a:lvl2pPr>
              <a:buNone/>
              <a:defRPr/>
            </a:lvl2pPr>
            <a:lvl3pPr>
              <a:buNone/>
              <a:defRPr/>
            </a:lvl3pPr>
            <a:lvl4pPr>
              <a:buNone/>
              <a:defRPr/>
            </a:lvl4pPr>
            <a:lvl5pPr>
              <a:buNone/>
              <a:defRPr/>
            </a:lvl5pPr>
          </a:lstStyle>
          <a:p>
            <a:pPr lvl="0"/>
            <a:r>
              <a:rPr lang="en-US" smtClean="0"/>
              <a:t>Click to edit Master text styles</a:t>
            </a:r>
          </a:p>
        </p:txBody>
      </p:sp>
    </p:spTree>
    <p:extLst>
      <p:ext uri="{BB962C8B-B14F-4D97-AF65-F5344CB8AC3E}">
        <p14:creationId xmlns:p14="http://schemas.microsoft.com/office/powerpoint/2010/main" val="1774422796"/>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Dark Background - Image and Tex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09600" y="1447801"/>
            <a:ext cx="5689600" cy="4419601"/>
          </a:xfrm>
        </p:spPr>
        <p:txBody>
          <a:bodyPr/>
          <a:lstStyle>
            <a:lvl1pPr marL="347472" indent="-347472">
              <a:spcBef>
                <a:spcPts val="576"/>
              </a:spcBef>
              <a:buFontTx/>
              <a:buBlip>
                <a:blip r:embed="rId3"/>
              </a:buBlip>
              <a:defRPr>
                <a:solidFill>
                  <a:schemeClr val="bg1"/>
                </a:solidFill>
              </a:defRPr>
            </a:lvl1pPr>
            <a:lvl2pPr>
              <a:buFont typeface="Arial" pitchFamily="34" charset="0"/>
              <a:buNone/>
              <a:defRPr>
                <a:solidFill>
                  <a:srgbClr val="B4BFC7"/>
                </a:solidFill>
              </a:defRPr>
            </a:lvl2pPr>
            <a:lvl3pPr>
              <a:buFont typeface="Arial" pitchFamily="34" charset="0"/>
              <a:buNone/>
              <a:defRPr>
                <a:solidFill>
                  <a:srgbClr val="B4BFC7"/>
                </a:solidFill>
              </a:defRPr>
            </a:lvl3pPr>
            <a:lvl4pPr>
              <a:buFont typeface="Arial" pitchFamily="34" charset="0"/>
              <a:buNone/>
              <a:defRPr>
                <a:solidFill>
                  <a:srgbClr val="B4BFC7"/>
                </a:solidFill>
              </a:defRPr>
            </a:lvl4pPr>
            <a:lvl5pPr>
              <a:buFont typeface="Arial" pitchFamily="34" charset="0"/>
              <a:buNone/>
              <a:defRPr>
                <a:solidFill>
                  <a:srgbClr val="B4BFC7"/>
                </a:solidFill>
              </a:defRPr>
            </a:lvl5pPr>
          </a:lstStyle>
          <a:p>
            <a:pPr lvl="0"/>
            <a:r>
              <a:rPr lang="en-US" smtClean="0"/>
              <a:t>Click to edit Master text styles</a:t>
            </a:r>
          </a:p>
        </p:txBody>
      </p:sp>
      <p:sp>
        <p:nvSpPr>
          <p:cNvPr id="9" name="Picture Placeholder 8"/>
          <p:cNvSpPr>
            <a:spLocks noGrp="1"/>
          </p:cNvSpPr>
          <p:nvPr>
            <p:ph type="pic" sz="quarter" idx="10"/>
          </p:nvPr>
        </p:nvSpPr>
        <p:spPr>
          <a:xfrm>
            <a:off x="6807200" y="1447800"/>
            <a:ext cx="4775200" cy="4419600"/>
          </a:xfrm>
        </p:spPr>
        <p:txBody>
          <a:bodyPr rtlCol="0">
            <a:normAutofit/>
          </a:bodyPr>
          <a:lstStyle>
            <a:lvl1pPr marL="0" indent="0">
              <a:spcBef>
                <a:spcPts val="0"/>
              </a:spcBef>
              <a:buFont typeface="Arial" pitchFamily="34" charset="0"/>
              <a:buNone/>
              <a:defRPr>
                <a:solidFill>
                  <a:schemeClr val="bg1"/>
                </a:solidFill>
              </a:defRPr>
            </a:lvl1pPr>
          </a:lstStyle>
          <a:p>
            <a:pPr lvl="0"/>
            <a:r>
              <a:rPr lang="en-US" noProof="0" smtClean="0"/>
              <a:t>Click icon to add picture</a:t>
            </a:r>
            <a:endParaRPr lang="en-US" noProof="0"/>
          </a:p>
        </p:txBody>
      </p:sp>
      <p:sp>
        <p:nvSpPr>
          <p:cNvPr id="5" name="Slide Number Placeholder 2"/>
          <p:cNvSpPr>
            <a:spLocks noGrp="1"/>
          </p:cNvSpPr>
          <p:nvPr>
            <p:ph type="sldNum" sz="quarter" idx="11"/>
          </p:nvPr>
        </p:nvSpPr>
        <p:spPr/>
        <p:txBody>
          <a:bodyPr/>
          <a:lstStyle>
            <a:lvl1pPr>
              <a:defRPr smtClean="0"/>
            </a:lvl1pPr>
          </a:lstStyle>
          <a:p>
            <a:pPr>
              <a:defRPr/>
            </a:pPr>
            <a:endParaRPr lang="en-US" altLang="en-US"/>
          </a:p>
          <a:p>
            <a:pPr>
              <a:defRPr/>
            </a:pPr>
            <a:fld id="{51739F9A-8F68-4B02-BE82-D472651996B0}" type="slidenum">
              <a:rPr lang="en-US" altLang="en-US"/>
              <a:pPr>
                <a:defRPr/>
              </a:pPr>
              <a:t>‹#›</a:t>
            </a:fld>
            <a:endParaRPr lang="en-US" altLang="en-US"/>
          </a:p>
        </p:txBody>
      </p:sp>
    </p:spTree>
    <p:extLst>
      <p:ext uri="{BB962C8B-B14F-4D97-AF65-F5344CB8AC3E}">
        <p14:creationId xmlns:p14="http://schemas.microsoft.com/office/powerpoint/2010/main" val="2044477336"/>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Dark Background - Bulleted Tex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09600" y="1447801"/>
            <a:ext cx="10972800" cy="4419601"/>
          </a:xfrm>
        </p:spPr>
        <p:txBody>
          <a:bodyPr/>
          <a:lstStyle>
            <a:lvl1pPr marL="347472" indent="-347472">
              <a:spcBef>
                <a:spcPts val="576"/>
              </a:spcBef>
              <a:buFontTx/>
              <a:buBlip>
                <a:blip r:embed="rId3"/>
              </a:buBlip>
              <a:defRPr>
                <a:solidFill>
                  <a:schemeClr val="bg1"/>
                </a:solidFill>
              </a:defRPr>
            </a:lvl1pPr>
            <a:lvl2pPr>
              <a:buFont typeface="Arial" pitchFamily="34" charset="0"/>
              <a:buNone/>
              <a:defRPr>
                <a:solidFill>
                  <a:srgbClr val="B4BFC7"/>
                </a:solidFill>
              </a:defRPr>
            </a:lvl2pPr>
            <a:lvl3pPr>
              <a:buFont typeface="Arial" pitchFamily="34" charset="0"/>
              <a:buNone/>
              <a:defRPr>
                <a:solidFill>
                  <a:srgbClr val="B4BFC7"/>
                </a:solidFill>
              </a:defRPr>
            </a:lvl3pPr>
            <a:lvl4pPr>
              <a:buFont typeface="Arial" pitchFamily="34" charset="0"/>
              <a:buNone/>
              <a:defRPr>
                <a:solidFill>
                  <a:srgbClr val="B4BFC7"/>
                </a:solidFill>
              </a:defRPr>
            </a:lvl4pPr>
            <a:lvl5pPr>
              <a:buFont typeface="Arial" pitchFamily="34" charset="0"/>
              <a:buNone/>
              <a:defRPr>
                <a:solidFill>
                  <a:srgbClr val="B4BFC7"/>
                </a:solidFill>
              </a:defRPr>
            </a:lvl5pPr>
          </a:lstStyle>
          <a:p>
            <a:pPr lvl="0"/>
            <a:r>
              <a:rPr lang="en-US" smtClean="0"/>
              <a:t>Click to edit Master text styles</a:t>
            </a:r>
          </a:p>
        </p:txBody>
      </p:sp>
      <p:sp>
        <p:nvSpPr>
          <p:cNvPr id="4" name="Slide Number Placeholder 2"/>
          <p:cNvSpPr>
            <a:spLocks noGrp="1"/>
          </p:cNvSpPr>
          <p:nvPr>
            <p:ph type="sldNum" sz="quarter" idx="10"/>
          </p:nvPr>
        </p:nvSpPr>
        <p:spPr/>
        <p:txBody>
          <a:bodyPr/>
          <a:lstStyle>
            <a:lvl1pPr>
              <a:defRPr smtClean="0"/>
            </a:lvl1pPr>
          </a:lstStyle>
          <a:p>
            <a:pPr>
              <a:defRPr/>
            </a:pPr>
            <a:endParaRPr lang="en-US" altLang="en-US"/>
          </a:p>
          <a:p>
            <a:pPr>
              <a:defRPr/>
            </a:pPr>
            <a:fld id="{704D7DBE-B00F-4DA2-8E37-DDAC648EF4ED}" type="slidenum">
              <a:rPr lang="en-US" altLang="en-US"/>
              <a:pPr>
                <a:defRPr/>
              </a:pPr>
              <a:t>‹#›</a:t>
            </a:fld>
            <a:endParaRPr lang="en-US" altLang="en-US"/>
          </a:p>
        </p:txBody>
      </p:sp>
    </p:spTree>
    <p:extLst>
      <p:ext uri="{BB962C8B-B14F-4D97-AF65-F5344CB8AC3E}">
        <p14:creationId xmlns:p14="http://schemas.microsoft.com/office/powerpoint/2010/main" val="341379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Dark Background - Image and Tex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Content Placeholder 8" descr="circle_diag.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99200" y="1600201"/>
            <a:ext cx="5689600" cy="395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09600" y="1447801"/>
            <a:ext cx="5689600" cy="4419601"/>
          </a:xfrm>
        </p:spPr>
        <p:txBody>
          <a:bodyPr/>
          <a:lstStyle>
            <a:lvl1pPr marL="347472" indent="-347472">
              <a:spcBef>
                <a:spcPts val="576"/>
              </a:spcBef>
              <a:buFontTx/>
              <a:buBlip>
                <a:blip r:embed="rId4"/>
              </a:buBlip>
              <a:defRPr>
                <a:solidFill>
                  <a:schemeClr val="bg1"/>
                </a:solidFill>
              </a:defRPr>
            </a:lvl1pPr>
            <a:lvl2pPr>
              <a:buFont typeface="Arial" pitchFamily="34" charset="0"/>
              <a:buNone/>
              <a:defRPr>
                <a:solidFill>
                  <a:srgbClr val="B4BFC7"/>
                </a:solidFill>
              </a:defRPr>
            </a:lvl2pPr>
            <a:lvl3pPr>
              <a:buFont typeface="Arial" pitchFamily="34" charset="0"/>
              <a:buNone/>
              <a:defRPr>
                <a:solidFill>
                  <a:srgbClr val="B4BFC7"/>
                </a:solidFill>
              </a:defRPr>
            </a:lvl3pPr>
            <a:lvl4pPr>
              <a:buFont typeface="Arial" pitchFamily="34" charset="0"/>
              <a:buNone/>
              <a:defRPr>
                <a:solidFill>
                  <a:srgbClr val="B4BFC7"/>
                </a:solidFill>
              </a:defRPr>
            </a:lvl4pPr>
            <a:lvl5pPr>
              <a:buFont typeface="Arial" pitchFamily="34" charset="0"/>
              <a:buNone/>
              <a:defRPr>
                <a:solidFill>
                  <a:srgbClr val="B4BFC7"/>
                </a:solidFill>
              </a:defRPr>
            </a:lvl5pPr>
          </a:lstStyle>
          <a:p>
            <a:pPr lvl="0"/>
            <a:r>
              <a:rPr lang="en-US" smtClean="0"/>
              <a:t>Click to edit Master text styles</a:t>
            </a:r>
          </a:p>
        </p:txBody>
      </p:sp>
      <p:sp>
        <p:nvSpPr>
          <p:cNvPr id="5" name="Slide Number Placeholder 2"/>
          <p:cNvSpPr>
            <a:spLocks noGrp="1"/>
          </p:cNvSpPr>
          <p:nvPr>
            <p:ph type="sldNum" sz="quarter" idx="10"/>
          </p:nvPr>
        </p:nvSpPr>
        <p:spPr/>
        <p:txBody>
          <a:bodyPr/>
          <a:lstStyle>
            <a:lvl1pPr>
              <a:defRPr smtClean="0"/>
            </a:lvl1pPr>
          </a:lstStyle>
          <a:p>
            <a:pPr>
              <a:defRPr/>
            </a:pPr>
            <a:endParaRPr lang="en-US" altLang="en-US"/>
          </a:p>
          <a:p>
            <a:pPr>
              <a:defRPr/>
            </a:pPr>
            <a:fld id="{8D1F6FAA-A167-4119-9B0B-D1B6AF4EB6EA}" type="slidenum">
              <a:rPr lang="en-US" altLang="en-US"/>
              <a:pPr>
                <a:defRPr/>
              </a:pPr>
              <a:t>‹#›</a:t>
            </a:fld>
            <a:endParaRPr lang="en-US" altLang="en-US"/>
          </a:p>
        </p:txBody>
      </p:sp>
    </p:spTree>
    <p:extLst>
      <p:ext uri="{BB962C8B-B14F-4D97-AF65-F5344CB8AC3E}">
        <p14:creationId xmlns:p14="http://schemas.microsoft.com/office/powerpoint/2010/main" val="2881118575"/>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ex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09600" y="1447801"/>
            <a:ext cx="5689600" cy="4419601"/>
          </a:xfrm>
        </p:spPr>
        <p:txBody>
          <a:bodyPr/>
          <a:lstStyle>
            <a:lvl1pPr marL="347472" indent="-347472">
              <a:spcBef>
                <a:spcPts val="576"/>
              </a:spcBef>
              <a:buFontTx/>
              <a:buBlip>
                <a:blip r:embed="rId2"/>
              </a:buBlip>
              <a:defRPr>
                <a:solidFill>
                  <a:schemeClr val="tx1"/>
                </a:solidFill>
              </a:defRPr>
            </a:lvl1pPr>
            <a:lvl2pPr>
              <a:buFont typeface="Arial" pitchFamily="34" charset="0"/>
              <a:buNone/>
              <a:defRPr>
                <a:solidFill>
                  <a:srgbClr val="B4BFC7"/>
                </a:solidFill>
              </a:defRPr>
            </a:lvl2pPr>
            <a:lvl3pPr>
              <a:buFont typeface="Arial" pitchFamily="34" charset="0"/>
              <a:buNone/>
              <a:defRPr>
                <a:solidFill>
                  <a:srgbClr val="B4BFC7"/>
                </a:solidFill>
              </a:defRPr>
            </a:lvl3pPr>
            <a:lvl4pPr>
              <a:buFont typeface="Arial" pitchFamily="34" charset="0"/>
              <a:buNone/>
              <a:defRPr>
                <a:solidFill>
                  <a:srgbClr val="B4BFC7"/>
                </a:solidFill>
              </a:defRPr>
            </a:lvl4pPr>
            <a:lvl5pPr>
              <a:buFont typeface="Arial" pitchFamily="34" charset="0"/>
              <a:buNone/>
              <a:defRPr>
                <a:solidFill>
                  <a:srgbClr val="B4BFC7"/>
                </a:solidFill>
              </a:defRPr>
            </a:lvl5pPr>
          </a:lstStyle>
          <a:p>
            <a:pPr lvl="0"/>
            <a:r>
              <a:rPr lang="en-US" smtClean="0"/>
              <a:t>Click to edit Master text styles</a:t>
            </a:r>
          </a:p>
        </p:txBody>
      </p:sp>
      <p:sp>
        <p:nvSpPr>
          <p:cNvPr id="9" name="Picture Placeholder 8"/>
          <p:cNvSpPr>
            <a:spLocks noGrp="1"/>
          </p:cNvSpPr>
          <p:nvPr>
            <p:ph type="pic" sz="quarter" idx="10"/>
          </p:nvPr>
        </p:nvSpPr>
        <p:spPr>
          <a:xfrm>
            <a:off x="6807200" y="1447800"/>
            <a:ext cx="4775200" cy="4419600"/>
          </a:xfrm>
        </p:spPr>
        <p:txBody>
          <a:bodyPr rtlCol="0">
            <a:normAutofit/>
          </a:bodyPr>
          <a:lstStyle>
            <a:lvl1pPr marL="0" indent="0">
              <a:spcBef>
                <a:spcPts val="0"/>
              </a:spcBef>
              <a:buFont typeface="Arial" pitchFamily="34" charset="0"/>
              <a:buNone/>
              <a:defRPr>
                <a:solidFill>
                  <a:schemeClr val="tx1"/>
                </a:solidFill>
              </a:defRPr>
            </a:lvl1pPr>
          </a:lstStyle>
          <a:p>
            <a:pPr lvl="0"/>
            <a:r>
              <a:rPr lang="en-US" noProof="0" smtClean="0"/>
              <a:t>Click icon to add picture</a:t>
            </a:r>
            <a:endParaRPr lang="en-US" noProof="0"/>
          </a:p>
        </p:txBody>
      </p:sp>
      <p:sp>
        <p:nvSpPr>
          <p:cNvPr id="5" name="Slide Number Placeholder 2"/>
          <p:cNvSpPr>
            <a:spLocks noGrp="1"/>
          </p:cNvSpPr>
          <p:nvPr>
            <p:ph type="sldNum" sz="quarter" idx="11"/>
          </p:nvPr>
        </p:nvSpPr>
        <p:spPr/>
        <p:txBody>
          <a:bodyPr/>
          <a:lstStyle>
            <a:lvl1pPr>
              <a:defRPr/>
            </a:lvl1pPr>
          </a:lstStyle>
          <a:p>
            <a:pPr>
              <a:defRPr/>
            </a:pPr>
            <a:endParaRPr lang="en-US" altLang="en-US"/>
          </a:p>
          <a:p>
            <a:pPr>
              <a:defRPr/>
            </a:pPr>
            <a:fld id="{48A8ED21-B8AA-4ED1-B16F-87DD285515AE}" type="slidenum">
              <a:rPr lang="en-US" altLang="en-US"/>
              <a:pPr>
                <a:defRPr/>
              </a:pPr>
              <a:t>‹#›</a:t>
            </a:fld>
            <a:endParaRPr lang="en-US" altLang="en-US"/>
          </a:p>
        </p:txBody>
      </p:sp>
    </p:spTree>
    <p:extLst>
      <p:ext uri="{BB962C8B-B14F-4D97-AF65-F5344CB8AC3E}">
        <p14:creationId xmlns:p14="http://schemas.microsoft.com/office/powerpoint/2010/main" val="4235564781"/>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ext and Circle Graphic">
    <p:spTree>
      <p:nvGrpSpPr>
        <p:cNvPr id="1" name=""/>
        <p:cNvGrpSpPr/>
        <p:nvPr/>
      </p:nvGrpSpPr>
      <p:grpSpPr>
        <a:xfrm>
          <a:off x="0" y="0"/>
          <a:ext cx="0" cy="0"/>
          <a:chOff x="0" y="0"/>
          <a:chExt cx="0" cy="0"/>
        </a:xfrm>
      </p:grpSpPr>
      <p:grpSp>
        <p:nvGrpSpPr>
          <p:cNvPr id="8" name="Group 6"/>
          <p:cNvGrpSpPr>
            <a:grpSpLocks/>
          </p:cNvGrpSpPr>
          <p:nvPr/>
        </p:nvGrpSpPr>
        <p:grpSpPr bwMode="auto">
          <a:xfrm>
            <a:off x="6898217" y="1808163"/>
            <a:ext cx="4519083" cy="3389312"/>
            <a:chOff x="5013278" y="1883978"/>
            <a:chExt cx="3389743" cy="3389743"/>
          </a:xfrm>
        </p:grpSpPr>
        <p:sp>
          <p:nvSpPr>
            <p:cNvPr id="9" name="Oval 8"/>
            <p:cNvSpPr/>
            <p:nvPr userDrawn="1"/>
          </p:nvSpPr>
          <p:spPr>
            <a:xfrm>
              <a:off x="5013278" y="1883978"/>
              <a:ext cx="3389743" cy="3389743"/>
            </a:xfrm>
            <a:prstGeom prst="ellipse">
              <a:avLst/>
            </a:prstGeom>
            <a:solidFill>
              <a:srgbClr val="CCE8D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a:solidFill>
                  <a:srgbClr val="FFFFFF"/>
                </a:solidFill>
              </a:endParaRPr>
            </a:p>
          </p:txBody>
        </p:sp>
        <p:sp>
          <p:nvSpPr>
            <p:cNvPr id="10" name="Oval 9"/>
            <p:cNvSpPr/>
            <p:nvPr userDrawn="1"/>
          </p:nvSpPr>
          <p:spPr>
            <a:xfrm>
              <a:off x="5419730" y="2290430"/>
              <a:ext cx="2576840" cy="2576840"/>
            </a:xfrm>
            <a:prstGeom prst="ellipse">
              <a:avLst/>
            </a:prstGeom>
            <a:solidFill>
              <a:srgbClr val="A4D8BF"/>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a:solidFill>
                  <a:srgbClr val="FFFFFF"/>
                </a:solidFill>
              </a:endParaRPr>
            </a:p>
          </p:txBody>
        </p:sp>
        <p:sp>
          <p:nvSpPr>
            <p:cNvPr id="11" name="Oval 10"/>
            <p:cNvSpPr/>
            <p:nvPr userDrawn="1"/>
          </p:nvSpPr>
          <p:spPr>
            <a:xfrm>
              <a:off x="5786488" y="2657188"/>
              <a:ext cx="1843322" cy="1843322"/>
            </a:xfrm>
            <a:prstGeom prst="ellipse">
              <a:avLst/>
            </a:prstGeom>
            <a:solidFill>
              <a:srgbClr val="74C7A3"/>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a:solidFill>
                  <a:srgbClr val="FFFFFF"/>
                </a:solidFill>
              </a:endParaRPr>
            </a:p>
          </p:txBody>
        </p:sp>
        <p:sp>
          <p:nvSpPr>
            <p:cNvPr id="12" name="Oval 11"/>
            <p:cNvSpPr/>
            <p:nvPr userDrawn="1"/>
          </p:nvSpPr>
          <p:spPr>
            <a:xfrm>
              <a:off x="6168181" y="3038881"/>
              <a:ext cx="1079937" cy="1079937"/>
            </a:xfrm>
            <a:prstGeom prst="ellipse">
              <a:avLst/>
            </a:prstGeom>
            <a:gradFill flip="none" rotWithShape="1">
              <a:gsLst>
                <a:gs pos="0">
                  <a:srgbClr val="89CEAE"/>
                </a:gs>
                <a:gs pos="29000">
                  <a:srgbClr val="A4D8BF"/>
                </a:gs>
                <a:gs pos="62000">
                  <a:srgbClr val="89CEAE">
                    <a:tint val="23500"/>
                    <a:satMod val="160000"/>
                  </a:srgbClr>
                </a:gs>
              </a:gsLst>
              <a:path path="circle">
                <a:fillToRect l="50000" t="50000" r="50000" b="50000"/>
              </a:path>
              <a:tileRect/>
            </a:gra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a:solidFill>
                  <a:srgbClr val="FFFFFF"/>
                </a:solidFill>
              </a:endParaRPr>
            </a:p>
          </p:txBody>
        </p:sp>
      </p:grpSp>
      <p:sp>
        <p:nvSpPr>
          <p:cNvPr id="18" name="Text Placeholder 12"/>
          <p:cNvSpPr>
            <a:spLocks noGrp="1"/>
          </p:cNvSpPr>
          <p:nvPr>
            <p:ph type="body" sz="quarter" idx="13"/>
          </p:nvPr>
        </p:nvSpPr>
        <p:spPr>
          <a:xfrm>
            <a:off x="6936823" y="1571298"/>
            <a:ext cx="4368800" cy="3460532"/>
          </a:xfrm>
        </p:spPr>
        <p:txBody>
          <a:bodyPr spcFirstLastPara="1" anchor="ctr">
            <a:prstTxWarp prst="textArchDown">
              <a:avLst/>
            </a:prstTxWarp>
            <a:noAutofit/>
          </a:bodyPr>
          <a:lstStyle>
            <a:lvl1pPr marL="0" indent="0" algn="ctr">
              <a:spcBef>
                <a:spcPts val="0"/>
              </a:spcBef>
              <a:buFont typeface="Arial" pitchFamily="34" charset="0"/>
              <a:buNone/>
              <a:defRPr sz="1400" b="1">
                <a:solidFill>
                  <a:schemeClr val="tx1"/>
                </a:solidFill>
              </a:defRPr>
            </a:lvl1pPr>
            <a:lvl2pPr>
              <a:buFont typeface="Arial" pitchFamily="34" charset="0"/>
              <a:buChar char="•"/>
              <a:defRPr/>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smtClean="0"/>
              <a:t>Click to edit Master text styles</a:t>
            </a:r>
          </a:p>
        </p:txBody>
      </p:sp>
      <p:sp>
        <p:nvSpPr>
          <p:cNvPr id="17" name="Text Placeholder 12"/>
          <p:cNvSpPr>
            <a:spLocks noGrp="1"/>
          </p:cNvSpPr>
          <p:nvPr>
            <p:ph type="body" sz="quarter" idx="12"/>
          </p:nvPr>
        </p:nvSpPr>
        <p:spPr>
          <a:xfrm>
            <a:off x="7597223" y="2149366"/>
            <a:ext cx="3048000" cy="2483068"/>
          </a:xfrm>
        </p:spPr>
        <p:txBody>
          <a:bodyPr spcFirstLastPara="1" anchor="ctr">
            <a:prstTxWarp prst="textArchDown">
              <a:avLst/>
            </a:prstTxWarp>
            <a:noAutofit/>
          </a:bodyPr>
          <a:lstStyle>
            <a:lvl1pPr marL="0" indent="0" algn="ctr">
              <a:spcBef>
                <a:spcPts val="0"/>
              </a:spcBef>
              <a:buFont typeface="Arial" pitchFamily="34" charset="0"/>
              <a:buNone/>
              <a:defRPr sz="1400" b="1">
                <a:solidFill>
                  <a:schemeClr val="tx1"/>
                </a:solidFill>
              </a:defRPr>
            </a:lvl1pPr>
            <a:lvl2pPr>
              <a:buFont typeface="Arial" pitchFamily="34" charset="0"/>
              <a:buChar char="•"/>
              <a:defRPr/>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smtClean="0"/>
              <a:t>Click to edit Master text styles</a:t>
            </a:r>
          </a:p>
        </p:txBody>
      </p:sp>
      <p:sp>
        <p:nvSpPr>
          <p:cNvPr id="16" name="Text Placeholder 12"/>
          <p:cNvSpPr>
            <a:spLocks noGrp="1"/>
          </p:cNvSpPr>
          <p:nvPr>
            <p:ph type="body" sz="quarter" idx="11"/>
          </p:nvPr>
        </p:nvSpPr>
        <p:spPr>
          <a:xfrm>
            <a:off x="8142688" y="2682766"/>
            <a:ext cx="1957069" cy="1600200"/>
          </a:xfrm>
        </p:spPr>
        <p:txBody>
          <a:bodyPr spcFirstLastPara="1" anchor="ctr">
            <a:prstTxWarp prst="textArchDown">
              <a:avLst/>
            </a:prstTxWarp>
            <a:noAutofit/>
          </a:bodyPr>
          <a:lstStyle>
            <a:lvl1pPr marL="0" indent="0" algn="ctr">
              <a:spcBef>
                <a:spcPts val="0"/>
              </a:spcBef>
              <a:buFont typeface="Arial" pitchFamily="34" charset="0"/>
              <a:buNone/>
              <a:defRPr sz="1400" b="1">
                <a:solidFill>
                  <a:schemeClr val="tx1"/>
                </a:solidFill>
              </a:defRPr>
            </a:lvl1pPr>
            <a:lvl2pPr>
              <a:buFont typeface="Arial" pitchFamily="34" charset="0"/>
              <a:buChar char="•"/>
              <a:defRPr/>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smtClean="0"/>
              <a:t>Click to edit Master text styles</a:t>
            </a:r>
          </a:p>
        </p:txBody>
      </p:sp>
      <p:sp>
        <p:nvSpPr>
          <p:cNvPr id="13" name="Text Placeholder 12"/>
          <p:cNvSpPr>
            <a:spLocks noGrp="1"/>
          </p:cNvSpPr>
          <p:nvPr>
            <p:ph type="body" sz="quarter" idx="10"/>
          </p:nvPr>
        </p:nvSpPr>
        <p:spPr>
          <a:xfrm>
            <a:off x="8410023" y="3374920"/>
            <a:ext cx="1422400" cy="269544"/>
          </a:xfrm>
        </p:spPr>
        <p:txBody>
          <a:bodyPr anchor="ctr">
            <a:noAutofit/>
          </a:bodyPr>
          <a:lstStyle>
            <a:lvl1pPr marL="0" indent="0" algn="ctr">
              <a:spcBef>
                <a:spcPts val="0"/>
              </a:spcBef>
              <a:buFont typeface="Arial" pitchFamily="34" charset="0"/>
              <a:buNone/>
              <a:defRPr sz="1400" b="1">
                <a:solidFill>
                  <a:schemeClr val="tx1"/>
                </a:solidFill>
              </a:defRPr>
            </a:lvl1pPr>
            <a:lvl2pPr>
              <a:buFont typeface="Arial" pitchFamily="34" charset="0"/>
              <a:buChar char="•"/>
              <a:defRPr/>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smtClean="0"/>
              <a:t>Click to edit Master text styles</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4" name="Content Placeholder 2"/>
          <p:cNvSpPr>
            <a:spLocks noGrp="1"/>
          </p:cNvSpPr>
          <p:nvPr>
            <p:ph idx="1"/>
          </p:nvPr>
        </p:nvSpPr>
        <p:spPr>
          <a:xfrm>
            <a:off x="609600" y="1447801"/>
            <a:ext cx="5689600" cy="4419601"/>
          </a:xfrm>
        </p:spPr>
        <p:txBody>
          <a:bodyPr/>
          <a:lstStyle>
            <a:lvl1pPr marL="347472" indent="-347472">
              <a:spcBef>
                <a:spcPts val="576"/>
              </a:spcBef>
              <a:buFontTx/>
              <a:buBlip>
                <a:blip r:embed="rId2"/>
              </a:buBlip>
              <a:defRPr>
                <a:solidFill>
                  <a:schemeClr val="tx1"/>
                </a:solidFill>
              </a:defRPr>
            </a:lvl1pPr>
            <a:lvl2pPr>
              <a:buFont typeface="Arial" pitchFamily="34" charset="0"/>
              <a:buNone/>
              <a:defRPr>
                <a:solidFill>
                  <a:srgbClr val="B4BFC7"/>
                </a:solidFill>
              </a:defRPr>
            </a:lvl2pPr>
            <a:lvl3pPr>
              <a:buFont typeface="Arial" pitchFamily="34" charset="0"/>
              <a:buNone/>
              <a:defRPr>
                <a:solidFill>
                  <a:srgbClr val="B4BFC7"/>
                </a:solidFill>
              </a:defRPr>
            </a:lvl3pPr>
            <a:lvl4pPr>
              <a:buFont typeface="Arial" pitchFamily="34" charset="0"/>
              <a:buNone/>
              <a:defRPr>
                <a:solidFill>
                  <a:srgbClr val="B4BFC7"/>
                </a:solidFill>
              </a:defRPr>
            </a:lvl4pPr>
            <a:lvl5pPr>
              <a:buFont typeface="Arial" pitchFamily="34" charset="0"/>
              <a:buNone/>
              <a:defRPr>
                <a:solidFill>
                  <a:srgbClr val="B4BFC7"/>
                </a:solidFill>
              </a:defRPr>
            </a:lvl5pPr>
          </a:lstStyle>
          <a:p>
            <a:pPr lvl="0"/>
            <a:r>
              <a:rPr lang="en-US" smtClean="0"/>
              <a:t>Click to edit Master text styles</a:t>
            </a:r>
          </a:p>
        </p:txBody>
      </p:sp>
      <p:sp>
        <p:nvSpPr>
          <p:cNvPr id="15" name="Slide Number Placeholder 2"/>
          <p:cNvSpPr>
            <a:spLocks noGrp="1"/>
          </p:cNvSpPr>
          <p:nvPr>
            <p:ph type="sldNum" sz="quarter" idx="14"/>
          </p:nvPr>
        </p:nvSpPr>
        <p:spPr/>
        <p:txBody>
          <a:bodyPr/>
          <a:lstStyle>
            <a:lvl1pPr>
              <a:defRPr smtClean="0"/>
            </a:lvl1pPr>
          </a:lstStyle>
          <a:p>
            <a:pPr>
              <a:defRPr/>
            </a:pPr>
            <a:endParaRPr lang="en-US" altLang="en-US"/>
          </a:p>
          <a:p>
            <a:pPr>
              <a:defRPr/>
            </a:pPr>
            <a:fld id="{88C3FCDC-91DB-48A9-AD14-237D2B4D859A}" type="slidenum">
              <a:rPr lang="en-US" altLang="en-US"/>
              <a:pPr>
                <a:defRPr/>
              </a:pPr>
              <a:t>‹#›</a:t>
            </a:fld>
            <a:endParaRPr lang="en-US" altLang="en-US"/>
          </a:p>
        </p:txBody>
      </p:sp>
    </p:spTree>
    <p:extLst>
      <p:ext uri="{BB962C8B-B14F-4D97-AF65-F5344CB8AC3E}">
        <p14:creationId xmlns:p14="http://schemas.microsoft.com/office/powerpoint/2010/main" val="127195688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ext and Circle Graphic 2">
    <p:spTree>
      <p:nvGrpSpPr>
        <p:cNvPr id="1" name=""/>
        <p:cNvGrpSpPr/>
        <p:nvPr/>
      </p:nvGrpSpPr>
      <p:grpSpPr>
        <a:xfrm>
          <a:off x="0" y="0"/>
          <a:ext cx="0" cy="0"/>
          <a:chOff x="0" y="0"/>
          <a:chExt cx="0" cy="0"/>
        </a:xfrm>
      </p:grpSpPr>
      <p:pic>
        <p:nvPicPr>
          <p:cNvPr id="4" name="Content Placeholder 8" descr="circle_dia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99200" y="1600201"/>
            <a:ext cx="5689600" cy="395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2"/>
          <p:cNvSpPr>
            <a:spLocks noGrp="1"/>
          </p:cNvSpPr>
          <p:nvPr>
            <p:ph idx="1"/>
          </p:nvPr>
        </p:nvSpPr>
        <p:spPr>
          <a:xfrm>
            <a:off x="609600" y="1447801"/>
            <a:ext cx="5689600" cy="4419601"/>
          </a:xfrm>
        </p:spPr>
        <p:txBody>
          <a:bodyPr/>
          <a:lstStyle>
            <a:lvl1pPr marL="347472" indent="-347472">
              <a:spcBef>
                <a:spcPts val="576"/>
              </a:spcBef>
              <a:buFontTx/>
              <a:buBlip>
                <a:blip r:embed="rId3"/>
              </a:buBlip>
              <a:defRPr>
                <a:solidFill>
                  <a:schemeClr val="tx1"/>
                </a:solidFill>
              </a:defRPr>
            </a:lvl1pPr>
            <a:lvl2pPr>
              <a:buFont typeface="Arial" pitchFamily="34" charset="0"/>
              <a:buNone/>
              <a:defRPr>
                <a:solidFill>
                  <a:srgbClr val="B4BFC7"/>
                </a:solidFill>
              </a:defRPr>
            </a:lvl2pPr>
            <a:lvl3pPr>
              <a:buFont typeface="Arial" pitchFamily="34" charset="0"/>
              <a:buNone/>
              <a:defRPr>
                <a:solidFill>
                  <a:srgbClr val="B4BFC7"/>
                </a:solidFill>
              </a:defRPr>
            </a:lvl3pPr>
            <a:lvl4pPr>
              <a:buFont typeface="Arial" pitchFamily="34" charset="0"/>
              <a:buNone/>
              <a:defRPr>
                <a:solidFill>
                  <a:srgbClr val="B4BFC7"/>
                </a:solidFill>
              </a:defRPr>
            </a:lvl4pPr>
            <a:lvl5pPr>
              <a:buFont typeface="Arial" pitchFamily="34" charset="0"/>
              <a:buNone/>
              <a:defRPr>
                <a:solidFill>
                  <a:srgbClr val="B4BFC7"/>
                </a:solidFill>
              </a:defRPr>
            </a:lvl5pPr>
          </a:lstStyle>
          <a:p>
            <a:pPr lvl="0"/>
            <a:r>
              <a:rPr lang="en-US" smtClean="0"/>
              <a:t>Click to edit Master text styles</a:t>
            </a:r>
          </a:p>
        </p:txBody>
      </p:sp>
      <p:sp>
        <p:nvSpPr>
          <p:cNvPr id="5" name="Slide Number Placeholder 2"/>
          <p:cNvSpPr>
            <a:spLocks noGrp="1"/>
          </p:cNvSpPr>
          <p:nvPr>
            <p:ph type="sldNum" sz="quarter" idx="10"/>
          </p:nvPr>
        </p:nvSpPr>
        <p:spPr/>
        <p:txBody>
          <a:bodyPr/>
          <a:lstStyle>
            <a:lvl1pPr>
              <a:defRPr smtClean="0"/>
            </a:lvl1pPr>
          </a:lstStyle>
          <a:p>
            <a:pPr>
              <a:defRPr/>
            </a:pPr>
            <a:endParaRPr lang="en-US" altLang="en-US"/>
          </a:p>
          <a:p>
            <a:pPr>
              <a:defRPr/>
            </a:pPr>
            <a:fld id="{E61BDE49-BE2D-488C-ACF4-6E5A5C2DF2D4}" type="slidenum">
              <a:rPr lang="en-US" altLang="en-US"/>
              <a:pPr>
                <a:defRPr/>
              </a:pPr>
              <a:t>‹#›</a:t>
            </a:fld>
            <a:endParaRPr lang="en-US" altLang="en-US"/>
          </a:p>
        </p:txBody>
      </p:sp>
    </p:spTree>
    <p:extLst>
      <p:ext uri="{BB962C8B-B14F-4D97-AF65-F5344CB8AC3E}">
        <p14:creationId xmlns:p14="http://schemas.microsoft.com/office/powerpoint/2010/main" val="884071652"/>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Picture Only">
    <p:spTree>
      <p:nvGrpSpPr>
        <p:cNvPr id="1" name=""/>
        <p:cNvGrpSpPr/>
        <p:nvPr/>
      </p:nvGrpSpPr>
      <p:grpSpPr>
        <a:xfrm>
          <a:off x="0" y="0"/>
          <a:ext cx="0" cy="0"/>
          <a:chOff x="0" y="0"/>
          <a:chExt cx="0" cy="0"/>
        </a:xfrm>
      </p:grpSpPr>
      <p:sp>
        <p:nvSpPr>
          <p:cNvPr id="4" name="Rectangle 3"/>
          <p:cNvSpPr/>
          <p:nvPr/>
        </p:nvSpPr>
        <p:spPr>
          <a:xfrm>
            <a:off x="0" y="6019800"/>
            <a:ext cx="12192000" cy="838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a:solidFill>
                <a:srgbClr val="FFFFFF"/>
              </a:solidFill>
            </a:endParaRPr>
          </a:p>
        </p:txBody>
      </p:sp>
      <p:pic>
        <p:nvPicPr>
          <p:cNvPr id="5" name="Picture 10" descr="IHI_Symbol.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87618" y="6224588"/>
            <a:ext cx="586316"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9" name="Picture Placeholder 8"/>
          <p:cNvSpPr>
            <a:spLocks noGrp="1"/>
          </p:cNvSpPr>
          <p:nvPr>
            <p:ph type="pic" sz="quarter" idx="10"/>
          </p:nvPr>
        </p:nvSpPr>
        <p:spPr>
          <a:xfrm>
            <a:off x="609600" y="1447800"/>
            <a:ext cx="10972800" cy="4648200"/>
          </a:xfrm>
        </p:spPr>
        <p:txBody>
          <a:bodyPr rtlCol="0">
            <a:normAutofit/>
          </a:bodyPr>
          <a:lstStyle>
            <a:lvl1pPr marL="0" indent="0">
              <a:spcBef>
                <a:spcPts val="0"/>
              </a:spcBef>
              <a:buFont typeface="Arial" pitchFamily="34" charset="0"/>
              <a:buNone/>
              <a:defRPr>
                <a:solidFill>
                  <a:schemeClr val="tx1"/>
                </a:solidFill>
              </a:defRPr>
            </a:lvl1pPr>
          </a:lstStyle>
          <a:p>
            <a:pPr lvl="0"/>
            <a:r>
              <a:rPr lang="en-US" noProof="0" smtClean="0"/>
              <a:t>Click icon to add picture</a:t>
            </a:r>
            <a:endParaRPr lang="en-US" noProof="0"/>
          </a:p>
        </p:txBody>
      </p:sp>
      <p:sp>
        <p:nvSpPr>
          <p:cNvPr id="6" name="Slide Number Placeholder 2"/>
          <p:cNvSpPr>
            <a:spLocks noGrp="1"/>
          </p:cNvSpPr>
          <p:nvPr>
            <p:ph type="sldNum" sz="quarter" idx="11"/>
          </p:nvPr>
        </p:nvSpPr>
        <p:spPr/>
        <p:txBody>
          <a:bodyPr/>
          <a:lstStyle>
            <a:lvl1pPr>
              <a:defRPr smtClean="0"/>
            </a:lvl1pPr>
          </a:lstStyle>
          <a:p>
            <a:pPr>
              <a:defRPr/>
            </a:pPr>
            <a:endParaRPr lang="en-US" altLang="en-US"/>
          </a:p>
          <a:p>
            <a:pPr>
              <a:defRPr/>
            </a:pPr>
            <a:fld id="{2B2E3F04-A532-4192-9965-D429D796E445}" type="slidenum">
              <a:rPr lang="en-US" altLang="en-US"/>
              <a:pPr>
                <a:defRPr/>
              </a:pPr>
              <a:t>‹#›</a:t>
            </a:fld>
            <a:endParaRPr lang="en-US" altLang="en-US"/>
          </a:p>
        </p:txBody>
      </p:sp>
    </p:spTree>
    <p:extLst>
      <p:ext uri="{BB962C8B-B14F-4D97-AF65-F5344CB8AC3E}">
        <p14:creationId xmlns:p14="http://schemas.microsoft.com/office/powerpoint/2010/main" val="1886710088"/>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Blank with Picture">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a:solidFill>
                <a:srgbClr val="FFFFFF"/>
              </a:solidFill>
            </a:endParaRPr>
          </a:p>
        </p:txBody>
      </p:sp>
      <p:pic>
        <p:nvPicPr>
          <p:cNvPr id="4" name="Picture 10" descr="IHI_Symbol.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87618" y="6224588"/>
            <a:ext cx="586316"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8"/>
          <p:cNvSpPr>
            <a:spLocks noGrp="1"/>
          </p:cNvSpPr>
          <p:nvPr>
            <p:ph type="pic" sz="quarter" idx="10"/>
          </p:nvPr>
        </p:nvSpPr>
        <p:spPr>
          <a:xfrm>
            <a:off x="609600" y="838200"/>
            <a:ext cx="10972800" cy="5257800"/>
          </a:xfrm>
        </p:spPr>
        <p:txBody>
          <a:bodyPr rtlCol="0">
            <a:normAutofit/>
          </a:bodyPr>
          <a:lstStyle>
            <a:lvl1pPr marL="0" indent="0">
              <a:spcBef>
                <a:spcPts val="0"/>
              </a:spcBef>
              <a:buFont typeface="Arial" pitchFamily="34" charset="0"/>
              <a:buNone/>
              <a:defRPr>
                <a:solidFill>
                  <a:schemeClr val="tx1"/>
                </a:solidFill>
              </a:defRPr>
            </a:lvl1pPr>
          </a:lstStyle>
          <a:p>
            <a:pPr lvl="0"/>
            <a:r>
              <a:rPr lang="en-US" noProof="0" smtClean="0"/>
              <a:t>Click icon to add picture</a:t>
            </a:r>
            <a:endParaRPr lang="en-US" noProof="0"/>
          </a:p>
        </p:txBody>
      </p:sp>
      <p:sp>
        <p:nvSpPr>
          <p:cNvPr id="5" name="Slide Number Placeholder 2"/>
          <p:cNvSpPr>
            <a:spLocks noGrp="1"/>
          </p:cNvSpPr>
          <p:nvPr>
            <p:ph type="sldNum" sz="quarter" idx="11"/>
          </p:nvPr>
        </p:nvSpPr>
        <p:spPr/>
        <p:txBody>
          <a:bodyPr/>
          <a:lstStyle>
            <a:lvl1pPr>
              <a:defRPr smtClean="0"/>
            </a:lvl1pPr>
          </a:lstStyle>
          <a:p>
            <a:pPr>
              <a:defRPr/>
            </a:pPr>
            <a:endParaRPr lang="en-US" altLang="en-US"/>
          </a:p>
          <a:p>
            <a:pPr>
              <a:defRPr/>
            </a:pPr>
            <a:fld id="{15F93695-0CE4-4AF5-AB98-CEA54C46DD04}" type="slidenum">
              <a:rPr lang="en-US" altLang="en-US"/>
              <a:pPr>
                <a:defRPr/>
              </a:pPr>
              <a:t>‹#›</a:t>
            </a:fld>
            <a:endParaRPr lang="en-US" altLang="en-US"/>
          </a:p>
        </p:txBody>
      </p:sp>
    </p:spTree>
    <p:extLst>
      <p:ext uri="{BB962C8B-B14F-4D97-AF65-F5344CB8AC3E}">
        <p14:creationId xmlns:p14="http://schemas.microsoft.com/office/powerpoint/2010/main" val="2353028464"/>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Image and Text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5181600" y="1447801"/>
            <a:ext cx="6400800" cy="4419601"/>
          </a:xfrm>
        </p:spPr>
        <p:txBody>
          <a:bodyPr>
            <a:normAutofit/>
          </a:bodyPr>
          <a:lstStyle>
            <a:lvl1pPr marL="347472" indent="-347472">
              <a:spcBef>
                <a:spcPts val="576"/>
              </a:spcBef>
              <a:buFontTx/>
              <a:buBlip>
                <a:blip r:embed="rId2"/>
              </a:buBlip>
              <a:defRPr sz="2800">
                <a:solidFill>
                  <a:schemeClr val="accent5"/>
                </a:solidFill>
              </a:defRPr>
            </a:lvl1pPr>
            <a:lvl2pPr marL="0" indent="0">
              <a:spcBef>
                <a:spcPts val="0"/>
              </a:spcBef>
              <a:buFont typeface="Arial" pitchFamily="34" charset="0"/>
              <a:buNone/>
              <a:defRPr/>
            </a:lvl2pPr>
            <a:lvl3pPr marL="0" indent="0">
              <a:spcBef>
                <a:spcPts val="0"/>
              </a:spcBef>
              <a:buFont typeface="Arial" pitchFamily="34" charset="0"/>
              <a:buNone/>
              <a:defRPr/>
            </a:lvl3pPr>
            <a:lvl4pPr marL="0" indent="0">
              <a:spcBef>
                <a:spcPts val="0"/>
              </a:spcBef>
              <a:buFont typeface="Arial" pitchFamily="34" charset="0"/>
              <a:buNone/>
              <a:defRPr/>
            </a:lvl4pPr>
            <a:lvl5pPr marL="0" indent="0">
              <a:spcBef>
                <a:spcPts val="0"/>
              </a:spcBef>
              <a:buFont typeface="Arial" pitchFamily="34" charset="0"/>
              <a:buNone/>
              <a:defRPr/>
            </a:lvl5pPr>
          </a:lstStyle>
          <a:p>
            <a:pPr lvl="0"/>
            <a:r>
              <a:rPr lang="en-US" smtClean="0"/>
              <a:t>Click to edit Master text styles</a:t>
            </a:r>
          </a:p>
        </p:txBody>
      </p:sp>
      <p:sp>
        <p:nvSpPr>
          <p:cNvPr id="8" name="Picture Placeholder 7"/>
          <p:cNvSpPr>
            <a:spLocks noGrp="1"/>
          </p:cNvSpPr>
          <p:nvPr>
            <p:ph type="pic" sz="quarter" idx="10"/>
          </p:nvPr>
        </p:nvSpPr>
        <p:spPr>
          <a:xfrm>
            <a:off x="609600" y="1447800"/>
            <a:ext cx="4165600" cy="4419600"/>
          </a:xfrm>
        </p:spPr>
        <p:txBody>
          <a:bodyPr rtlCol="0">
            <a:normAutofit/>
          </a:bodyPr>
          <a:lstStyle>
            <a:lvl1pPr marL="0" indent="0">
              <a:spcBef>
                <a:spcPts val="0"/>
              </a:spcBef>
              <a:buFont typeface="Arial" pitchFamily="34" charset="0"/>
              <a:buNone/>
              <a:defRPr/>
            </a:lvl1pPr>
          </a:lstStyle>
          <a:p>
            <a:pPr lvl="0"/>
            <a:r>
              <a:rPr lang="en-US" noProof="0" smtClean="0"/>
              <a:t>Click icon to add picture</a:t>
            </a:r>
            <a:endParaRPr lang="en-US" noProof="0" dirty="0"/>
          </a:p>
        </p:txBody>
      </p:sp>
      <p:sp>
        <p:nvSpPr>
          <p:cNvPr id="5" name="Slide Number Placeholder 2"/>
          <p:cNvSpPr>
            <a:spLocks noGrp="1"/>
          </p:cNvSpPr>
          <p:nvPr>
            <p:ph type="sldNum" sz="quarter" idx="11"/>
          </p:nvPr>
        </p:nvSpPr>
        <p:spPr/>
        <p:txBody>
          <a:bodyPr/>
          <a:lstStyle>
            <a:lvl1pPr>
              <a:defRPr/>
            </a:lvl1pPr>
          </a:lstStyle>
          <a:p>
            <a:pPr>
              <a:defRPr/>
            </a:pPr>
            <a:endParaRPr lang="en-US" altLang="en-US"/>
          </a:p>
          <a:p>
            <a:pPr>
              <a:defRPr/>
            </a:pPr>
            <a:fld id="{3F200D28-8883-49B1-ADD5-9184883C9796}" type="slidenum">
              <a:rPr lang="en-US" altLang="en-US"/>
              <a:pPr>
                <a:defRPr/>
              </a:pPr>
              <a:t>‹#›</a:t>
            </a:fld>
            <a:endParaRPr lang="en-US" altLang="en-US"/>
          </a:p>
        </p:txBody>
      </p:sp>
    </p:spTree>
    <p:extLst>
      <p:ext uri="{BB962C8B-B14F-4D97-AF65-F5344CB8AC3E}">
        <p14:creationId xmlns:p14="http://schemas.microsoft.com/office/powerpoint/2010/main" val="2314899757"/>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914400" y="2492376"/>
            <a:ext cx="10363200" cy="1470025"/>
          </a:xfrm>
        </p:spPr>
        <p:txBody>
          <a:bodyPr/>
          <a:lstStyle>
            <a:lvl1pPr>
              <a:defRPr/>
            </a:lvl1pPr>
          </a:lstStyle>
          <a:p>
            <a:r>
              <a:rPr lang="en-US"/>
              <a:t>Click to edit Master title style</a:t>
            </a:r>
          </a:p>
        </p:txBody>
      </p:sp>
      <p:sp>
        <p:nvSpPr>
          <p:cNvPr id="20483" name="Rectangle 3"/>
          <p:cNvSpPr>
            <a:spLocks noGrp="1" noChangeArrowheads="1"/>
          </p:cNvSpPr>
          <p:nvPr>
            <p:ph type="subTitle" idx="1"/>
          </p:nvPr>
        </p:nvSpPr>
        <p:spPr>
          <a:xfrm>
            <a:off x="1828800" y="4419600"/>
            <a:ext cx="8534400" cy="1752600"/>
          </a:xfrm>
        </p:spPr>
        <p:txBody>
          <a:bodyPr/>
          <a:lstStyle>
            <a:lvl1pPr marL="0" indent="0" algn="ctr">
              <a:buFontTx/>
              <a:buNone/>
              <a:defRPr i="1">
                <a:solidFill>
                  <a:srgbClr val="226A55"/>
                </a:solidFill>
              </a:defRPr>
            </a:lvl1pPr>
          </a:lstStyle>
          <a:p>
            <a:r>
              <a:rPr lang="en-US"/>
              <a:t>Click to edit Master subtitle style</a:t>
            </a:r>
          </a:p>
        </p:txBody>
      </p:sp>
    </p:spTree>
    <p:extLst>
      <p:ext uri="{BB962C8B-B14F-4D97-AF65-F5344CB8AC3E}">
        <p14:creationId xmlns:p14="http://schemas.microsoft.com/office/powerpoint/2010/main" val="705105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Slide - Long">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7" name="Picture 6" descr="IHI_Reverse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1201" y="381000"/>
            <a:ext cx="2859617"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625600" y="2635722"/>
            <a:ext cx="8026400" cy="1421928"/>
          </a:xfrm>
          <a:noFill/>
          <a:ln>
            <a:noFill/>
          </a:ln>
        </p:spPr>
        <p:txBody>
          <a:bodyPr anchor="b">
            <a:spAutoFit/>
          </a:bodyPr>
          <a:lstStyle>
            <a:lvl1pPr algn="l">
              <a:lnSpc>
                <a:spcPct val="80000"/>
              </a:lnSpc>
              <a:defRPr sz="5400">
                <a:solidFill>
                  <a:schemeClr val="accent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625600" y="4038600"/>
            <a:ext cx="8026400" cy="533400"/>
          </a:xfrm>
          <a:noFill/>
          <a:ln>
            <a:noFill/>
          </a:ln>
        </p:spPr>
        <p:txBody>
          <a:bodyPr>
            <a:normAutofit/>
          </a:bodyPr>
          <a:lstStyle>
            <a:lvl1pPr marL="0" indent="0" algn="l">
              <a:buNone/>
              <a:defRPr sz="1600" i="1">
                <a:solidFill>
                  <a:schemeClr val="bg1"/>
                </a:solidFill>
                <a:latin typeface="Cambr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Text Placeholder 14"/>
          <p:cNvSpPr>
            <a:spLocks noGrp="1"/>
          </p:cNvSpPr>
          <p:nvPr>
            <p:ph type="body" sz="quarter" idx="10"/>
          </p:nvPr>
        </p:nvSpPr>
        <p:spPr>
          <a:xfrm>
            <a:off x="8636000" y="409902"/>
            <a:ext cx="3048000" cy="304800"/>
          </a:xfrm>
        </p:spPr>
        <p:txBody>
          <a:bodyPr>
            <a:noAutofit/>
          </a:bodyPr>
          <a:lstStyle>
            <a:lvl1pPr marL="0" indent="0" algn="r">
              <a:spcBef>
                <a:spcPts val="0"/>
              </a:spcBef>
              <a:buNone/>
              <a:defRPr sz="1600" b="1">
                <a:solidFill>
                  <a:srgbClr val="009EC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p:txBody>
      </p:sp>
      <p:sp>
        <p:nvSpPr>
          <p:cNvPr id="16" name="Text Placeholder 14"/>
          <p:cNvSpPr>
            <a:spLocks noGrp="1"/>
          </p:cNvSpPr>
          <p:nvPr>
            <p:ph type="body" sz="quarter" idx="11"/>
          </p:nvPr>
        </p:nvSpPr>
        <p:spPr>
          <a:xfrm>
            <a:off x="8636000" y="774696"/>
            <a:ext cx="3048000" cy="457200"/>
          </a:xfrm>
        </p:spPr>
        <p:txBody>
          <a:bodyPr>
            <a:noAutofit/>
          </a:bodyPr>
          <a:lstStyle>
            <a:lvl1pPr marL="0" indent="0" algn="r">
              <a:spcBef>
                <a:spcPts val="0"/>
              </a:spcBef>
              <a:buNone/>
              <a:defRPr sz="1200" b="1">
                <a:solidFill>
                  <a:schemeClr val="bg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p:txBody>
      </p:sp>
      <p:sp>
        <p:nvSpPr>
          <p:cNvPr id="19" name="Content Placeholder 18"/>
          <p:cNvSpPr>
            <a:spLocks noGrp="1"/>
          </p:cNvSpPr>
          <p:nvPr>
            <p:ph sz="quarter" idx="12"/>
          </p:nvPr>
        </p:nvSpPr>
        <p:spPr>
          <a:xfrm>
            <a:off x="8686800" y="4895850"/>
            <a:ext cx="2844800" cy="457200"/>
          </a:xfrm>
        </p:spPr>
        <p:txBody>
          <a:bodyPr>
            <a:noAutofit/>
          </a:bodyPr>
          <a:lstStyle>
            <a:lvl1pPr marL="0" indent="0">
              <a:spcBef>
                <a:spcPts val="0"/>
              </a:spcBef>
              <a:buNone/>
              <a:defRPr sz="1600" b="1">
                <a:solidFill>
                  <a:schemeClr val="bg1"/>
                </a:solidFill>
                <a:latin typeface="Cambria" pitchFamily="18" charset="0"/>
              </a:defRPr>
            </a:lvl1pPr>
            <a:lvl2pPr>
              <a:buNone/>
              <a:defRPr/>
            </a:lvl2pPr>
            <a:lvl3pPr>
              <a:buNone/>
              <a:defRPr/>
            </a:lvl3pPr>
            <a:lvl4pPr>
              <a:buNone/>
              <a:defRPr/>
            </a:lvl4pPr>
            <a:lvl5pPr>
              <a:buNone/>
              <a:defRPr/>
            </a:lvl5pPr>
          </a:lstStyle>
          <a:p>
            <a:pPr lvl="0"/>
            <a:r>
              <a:rPr lang="en-US" smtClean="0"/>
              <a:t>Click to edit Master text styles</a:t>
            </a:r>
          </a:p>
        </p:txBody>
      </p:sp>
    </p:spTree>
    <p:extLst>
      <p:ext uri="{BB962C8B-B14F-4D97-AF65-F5344CB8AC3E}">
        <p14:creationId xmlns:p14="http://schemas.microsoft.com/office/powerpoint/2010/main" val="2681882285"/>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ftr" sz="quarter" idx="10"/>
          </p:nvPr>
        </p:nvSpPr>
        <p:spPr>
          <a:xfrm>
            <a:off x="2133600" y="6153150"/>
            <a:ext cx="7213600" cy="476250"/>
          </a:xfrm>
          <a:prstGeom prst="rect">
            <a:avLst/>
          </a:prstGeom>
        </p:spPr>
        <p:txBody>
          <a:bodyPr/>
          <a:lstStyle>
            <a:lvl1pPr eaLnBrk="1" hangingPunct="1">
              <a:defRPr>
                <a:latin typeface="Arial" charset="0"/>
              </a:defRPr>
            </a:lvl1pPr>
          </a:lstStyle>
          <a:p>
            <a:pPr fontAlgn="base">
              <a:spcBef>
                <a:spcPct val="0"/>
              </a:spcBef>
              <a:spcAft>
                <a:spcPct val="0"/>
              </a:spcAft>
              <a:defRPr/>
            </a:pPr>
            <a:endParaRPr lang="en-US">
              <a:solidFill>
                <a:srgbClr val="45545F"/>
              </a:solidFill>
            </a:endParaRPr>
          </a:p>
          <a:p>
            <a:pPr fontAlgn="base">
              <a:spcBef>
                <a:spcPct val="0"/>
              </a:spcBef>
              <a:spcAft>
                <a:spcPct val="0"/>
              </a:spcAft>
              <a:defRPr/>
            </a:pPr>
            <a:endParaRPr lang="en-US">
              <a:solidFill>
                <a:srgbClr val="45545F"/>
              </a:solidFill>
            </a:endParaRPr>
          </a:p>
        </p:txBody>
      </p:sp>
      <p:sp>
        <p:nvSpPr>
          <p:cNvPr id="5" name="Rectangle 4"/>
          <p:cNvSpPr>
            <a:spLocks noGrp="1" noChangeArrowheads="1"/>
          </p:cNvSpPr>
          <p:nvPr>
            <p:ph type="sldNum" sz="quarter" idx="11"/>
          </p:nvPr>
        </p:nvSpPr>
        <p:spPr/>
        <p:txBody>
          <a:bodyPr/>
          <a:lstStyle>
            <a:lvl1pPr>
              <a:defRPr smtClean="0"/>
            </a:lvl1pPr>
          </a:lstStyle>
          <a:p>
            <a:pPr>
              <a:defRPr/>
            </a:pPr>
            <a:endParaRPr lang="en-US" altLang="en-US"/>
          </a:p>
          <a:p>
            <a:pPr>
              <a:defRPr/>
            </a:pPr>
            <a:fld id="{69F08773-8345-4C58-9711-D8C2148FD7E4}" type="slidenum">
              <a:rPr lang="en-US" altLang="en-US"/>
              <a:pPr>
                <a:defRPr/>
              </a:pPr>
              <a:t>‹#›</a:t>
            </a:fld>
            <a:endParaRPr lang="en-US" altLang="en-US"/>
          </a:p>
        </p:txBody>
      </p:sp>
    </p:spTree>
    <p:extLst>
      <p:ext uri="{BB962C8B-B14F-4D97-AF65-F5344CB8AC3E}">
        <p14:creationId xmlns:p14="http://schemas.microsoft.com/office/powerpoint/2010/main" val="12257294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ftr" sz="quarter" idx="10"/>
          </p:nvPr>
        </p:nvSpPr>
        <p:spPr>
          <a:xfrm>
            <a:off x="2133600" y="6153150"/>
            <a:ext cx="7213600" cy="476250"/>
          </a:xfrm>
          <a:prstGeom prst="rect">
            <a:avLst/>
          </a:prstGeom>
        </p:spPr>
        <p:txBody>
          <a:bodyPr/>
          <a:lstStyle>
            <a:lvl1pPr eaLnBrk="1" hangingPunct="1">
              <a:defRPr>
                <a:latin typeface="Arial" charset="0"/>
              </a:defRPr>
            </a:lvl1pPr>
          </a:lstStyle>
          <a:p>
            <a:pPr fontAlgn="base">
              <a:spcBef>
                <a:spcPct val="0"/>
              </a:spcBef>
              <a:spcAft>
                <a:spcPct val="0"/>
              </a:spcAft>
              <a:defRPr/>
            </a:pPr>
            <a:endParaRPr lang="en-US">
              <a:solidFill>
                <a:srgbClr val="45545F"/>
              </a:solidFill>
            </a:endParaRPr>
          </a:p>
          <a:p>
            <a:pPr fontAlgn="base">
              <a:spcBef>
                <a:spcPct val="0"/>
              </a:spcBef>
              <a:spcAft>
                <a:spcPct val="0"/>
              </a:spcAft>
              <a:defRPr/>
            </a:pPr>
            <a:endParaRPr lang="en-US">
              <a:solidFill>
                <a:srgbClr val="45545F"/>
              </a:solidFill>
            </a:endParaRPr>
          </a:p>
        </p:txBody>
      </p:sp>
      <p:sp>
        <p:nvSpPr>
          <p:cNvPr id="6" name="Rectangle 5"/>
          <p:cNvSpPr>
            <a:spLocks noGrp="1" noChangeArrowheads="1"/>
          </p:cNvSpPr>
          <p:nvPr>
            <p:ph type="sldNum" sz="quarter" idx="11"/>
          </p:nvPr>
        </p:nvSpPr>
        <p:spPr/>
        <p:txBody>
          <a:bodyPr/>
          <a:lstStyle>
            <a:lvl1pPr>
              <a:defRPr smtClean="0"/>
            </a:lvl1pPr>
          </a:lstStyle>
          <a:p>
            <a:pPr>
              <a:defRPr/>
            </a:pPr>
            <a:endParaRPr lang="en-US" altLang="en-US"/>
          </a:p>
          <a:p>
            <a:pPr>
              <a:defRPr/>
            </a:pPr>
            <a:fld id="{BDD7976F-BF24-49E9-AB1C-8E38193AAC95}" type="slidenum">
              <a:rPr lang="en-US" altLang="en-US"/>
              <a:pPr>
                <a:defRPr/>
              </a:pPr>
              <a:t>‹#›</a:t>
            </a:fld>
            <a:endParaRPr lang="en-US" altLang="en-US"/>
          </a:p>
        </p:txBody>
      </p:sp>
    </p:spTree>
    <p:extLst>
      <p:ext uri="{BB962C8B-B14F-4D97-AF65-F5344CB8AC3E}">
        <p14:creationId xmlns:p14="http://schemas.microsoft.com/office/powerpoint/2010/main" val="22392411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9"/>
          <p:cNvSpPr>
            <a:spLocks noGrp="1" noChangeArrowheads="1"/>
          </p:cNvSpPr>
          <p:nvPr>
            <p:ph type="ftr" sz="quarter" idx="10"/>
          </p:nvPr>
        </p:nvSpPr>
        <p:spPr>
          <a:xfrm>
            <a:off x="2133600" y="6153150"/>
            <a:ext cx="7213600" cy="476250"/>
          </a:xfrm>
          <a:prstGeom prst="rect">
            <a:avLst/>
          </a:prstGeom>
        </p:spPr>
        <p:txBody>
          <a:bodyPr/>
          <a:lstStyle>
            <a:lvl1pPr eaLnBrk="1" hangingPunct="1">
              <a:defRPr>
                <a:latin typeface="Arial" charset="0"/>
              </a:defRPr>
            </a:lvl1pPr>
          </a:lstStyle>
          <a:p>
            <a:pPr fontAlgn="base">
              <a:spcBef>
                <a:spcPct val="0"/>
              </a:spcBef>
              <a:spcAft>
                <a:spcPct val="0"/>
              </a:spcAft>
              <a:defRPr/>
            </a:pPr>
            <a:endParaRPr lang="en-US">
              <a:solidFill>
                <a:srgbClr val="45545F"/>
              </a:solidFill>
            </a:endParaRPr>
          </a:p>
          <a:p>
            <a:pPr fontAlgn="base">
              <a:spcBef>
                <a:spcPct val="0"/>
              </a:spcBef>
              <a:spcAft>
                <a:spcPct val="0"/>
              </a:spcAft>
              <a:defRPr/>
            </a:pPr>
            <a:endParaRPr lang="en-US">
              <a:solidFill>
                <a:srgbClr val="45545F"/>
              </a:solidFill>
            </a:endParaRPr>
          </a:p>
        </p:txBody>
      </p:sp>
      <p:sp>
        <p:nvSpPr>
          <p:cNvPr id="3" name="Rectangle 2"/>
          <p:cNvSpPr>
            <a:spLocks noGrp="1" noChangeArrowheads="1"/>
          </p:cNvSpPr>
          <p:nvPr>
            <p:ph type="sldNum" sz="quarter" idx="11"/>
          </p:nvPr>
        </p:nvSpPr>
        <p:spPr/>
        <p:txBody>
          <a:bodyPr/>
          <a:lstStyle>
            <a:lvl1pPr>
              <a:defRPr smtClean="0"/>
            </a:lvl1pPr>
          </a:lstStyle>
          <a:p>
            <a:pPr>
              <a:defRPr/>
            </a:pPr>
            <a:endParaRPr lang="en-US" altLang="en-US"/>
          </a:p>
          <a:p>
            <a:pPr>
              <a:defRPr/>
            </a:pPr>
            <a:fld id="{000FCD79-4D76-4858-BF4A-B9476C00BB26}" type="slidenum">
              <a:rPr lang="en-US" altLang="en-US"/>
              <a:pPr>
                <a:defRPr/>
              </a:pPr>
              <a:t>‹#›</a:t>
            </a:fld>
            <a:endParaRPr lang="en-US" altLang="en-US"/>
          </a:p>
        </p:txBody>
      </p:sp>
    </p:spTree>
    <p:extLst>
      <p:ext uri="{BB962C8B-B14F-4D97-AF65-F5344CB8AC3E}">
        <p14:creationId xmlns:p14="http://schemas.microsoft.com/office/powerpoint/2010/main" val="14041706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ftr" sz="quarter" idx="10"/>
          </p:nvPr>
        </p:nvSpPr>
        <p:spPr>
          <a:xfrm>
            <a:off x="2133600" y="6153150"/>
            <a:ext cx="7213600" cy="476250"/>
          </a:xfrm>
          <a:prstGeom prst="rect">
            <a:avLst/>
          </a:prstGeom>
        </p:spPr>
        <p:txBody>
          <a:bodyPr/>
          <a:lstStyle>
            <a:lvl1pPr eaLnBrk="1" hangingPunct="1">
              <a:defRPr>
                <a:latin typeface="Arial" charset="0"/>
              </a:defRPr>
            </a:lvl1pPr>
          </a:lstStyle>
          <a:p>
            <a:pPr fontAlgn="base">
              <a:spcBef>
                <a:spcPct val="0"/>
              </a:spcBef>
              <a:spcAft>
                <a:spcPct val="0"/>
              </a:spcAft>
              <a:defRPr/>
            </a:pPr>
            <a:endParaRPr lang="en-US">
              <a:solidFill>
                <a:srgbClr val="45545F"/>
              </a:solidFill>
            </a:endParaRPr>
          </a:p>
          <a:p>
            <a:pPr fontAlgn="base">
              <a:spcBef>
                <a:spcPct val="0"/>
              </a:spcBef>
              <a:spcAft>
                <a:spcPct val="0"/>
              </a:spcAft>
              <a:defRPr/>
            </a:pPr>
            <a:endParaRPr lang="en-US">
              <a:solidFill>
                <a:srgbClr val="45545F"/>
              </a:solidFill>
            </a:endParaRPr>
          </a:p>
        </p:txBody>
      </p:sp>
      <p:sp>
        <p:nvSpPr>
          <p:cNvPr id="4" name="Rectangle 3"/>
          <p:cNvSpPr>
            <a:spLocks noGrp="1" noChangeArrowheads="1"/>
          </p:cNvSpPr>
          <p:nvPr>
            <p:ph type="sldNum" sz="quarter" idx="11"/>
          </p:nvPr>
        </p:nvSpPr>
        <p:spPr/>
        <p:txBody>
          <a:bodyPr/>
          <a:lstStyle>
            <a:lvl1pPr>
              <a:defRPr smtClean="0"/>
            </a:lvl1pPr>
          </a:lstStyle>
          <a:p>
            <a:pPr>
              <a:defRPr/>
            </a:pPr>
            <a:endParaRPr lang="en-US" altLang="en-US"/>
          </a:p>
          <a:p>
            <a:pPr>
              <a:defRPr/>
            </a:pPr>
            <a:fld id="{897E1AAE-ACDB-4396-BE57-9C3B5C2C3DD0}" type="slidenum">
              <a:rPr lang="en-US" altLang="en-US"/>
              <a:pPr>
                <a:defRPr/>
              </a:pPr>
              <a:t>‹#›</a:t>
            </a:fld>
            <a:endParaRPr lang="en-US" altLang="en-US"/>
          </a:p>
        </p:txBody>
      </p:sp>
    </p:spTree>
    <p:extLst>
      <p:ext uri="{BB962C8B-B14F-4D97-AF65-F5344CB8AC3E}">
        <p14:creationId xmlns:p14="http://schemas.microsoft.com/office/powerpoint/2010/main" val="23581533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eaLnBrk="1" hangingPunct="1">
              <a:defRPr>
                <a:latin typeface="Arial" charset="0"/>
              </a:defRPr>
            </a:lvl1pPr>
          </a:lstStyle>
          <a:p>
            <a:pPr fontAlgn="base">
              <a:spcBef>
                <a:spcPct val="0"/>
              </a:spcBef>
              <a:spcAft>
                <a:spcPct val="0"/>
              </a:spcAft>
              <a:defRPr/>
            </a:pPr>
            <a:fld id="{E1141B83-9952-4D81-B64B-3E7EAA861064}" type="datetimeFigureOut">
              <a:rPr lang="en-US">
                <a:solidFill>
                  <a:srgbClr val="45545F"/>
                </a:solidFill>
              </a:rPr>
              <a:pPr fontAlgn="base">
                <a:spcBef>
                  <a:spcPct val="0"/>
                </a:spcBef>
                <a:spcAft>
                  <a:spcPct val="0"/>
                </a:spcAft>
                <a:defRPr/>
              </a:pPr>
              <a:t>10/30/2015</a:t>
            </a:fld>
            <a:endParaRPr lang="en-US">
              <a:solidFill>
                <a:srgbClr val="45545F"/>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eaLnBrk="1" hangingPunct="1">
              <a:defRPr>
                <a:latin typeface="Arial" charset="0"/>
              </a:defRPr>
            </a:lvl1pPr>
          </a:lstStyle>
          <a:p>
            <a:pPr fontAlgn="base">
              <a:spcBef>
                <a:spcPct val="0"/>
              </a:spcBef>
              <a:spcAft>
                <a:spcPct val="0"/>
              </a:spcAft>
              <a:defRPr/>
            </a:pPr>
            <a:endParaRPr lang="en-US">
              <a:solidFill>
                <a:srgbClr val="45545F"/>
              </a:solidFill>
            </a:endParaRPr>
          </a:p>
        </p:txBody>
      </p:sp>
      <p:sp>
        <p:nvSpPr>
          <p:cNvPr id="6" name="Slide Number Placeholder 5"/>
          <p:cNvSpPr>
            <a:spLocks noGrp="1"/>
          </p:cNvSpPr>
          <p:nvPr>
            <p:ph type="sldNum" sz="quarter" idx="12"/>
          </p:nvPr>
        </p:nvSpPr>
        <p:spPr/>
        <p:txBody>
          <a:bodyPr/>
          <a:lstStyle>
            <a:lvl1pPr>
              <a:defRPr smtClean="0"/>
            </a:lvl1pPr>
          </a:lstStyle>
          <a:p>
            <a:pPr>
              <a:defRPr/>
            </a:pPr>
            <a:fld id="{946A2CCE-A885-4BEC-9402-31209B7028F7}" type="slidenum">
              <a:rPr lang="en-US" altLang="en-US"/>
              <a:pPr>
                <a:defRPr/>
              </a:pPr>
              <a:t>‹#›</a:t>
            </a:fld>
            <a:endParaRPr lang="en-US" altLang="en-US"/>
          </a:p>
        </p:txBody>
      </p:sp>
    </p:spTree>
    <p:extLst>
      <p:ext uri="{BB962C8B-B14F-4D97-AF65-F5344CB8AC3E}">
        <p14:creationId xmlns:p14="http://schemas.microsoft.com/office/powerpoint/2010/main" val="5501870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Dark Backgroun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a:solidFill>
                <a:srgbClr val="FFFFFF"/>
              </a:solidFill>
            </a:endParaRPr>
          </a:p>
        </p:txBody>
      </p:sp>
      <p:pic>
        <p:nvPicPr>
          <p:cNvPr id="3" name="Picture 7" descr="IHI_Symbol.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972800" y="228600"/>
            <a:ext cx="584200"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70815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Title Slide - Shor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7" name="Picture 6" descr="IHI_Reverse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1201" y="381000"/>
            <a:ext cx="2859617"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743200" y="2635723"/>
            <a:ext cx="6299200" cy="1421928"/>
          </a:xfrm>
          <a:noFill/>
          <a:ln>
            <a:noFill/>
          </a:ln>
        </p:spPr>
        <p:txBody>
          <a:bodyPr anchor="b">
            <a:spAutoFit/>
          </a:bodyPr>
          <a:lstStyle>
            <a:lvl1pPr algn="l">
              <a:lnSpc>
                <a:spcPct val="80000"/>
              </a:lnSpc>
              <a:defRPr sz="5400">
                <a:solidFill>
                  <a:schemeClr val="accent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743200" y="4038600"/>
            <a:ext cx="6299200" cy="533400"/>
          </a:xfrm>
          <a:noFill/>
          <a:ln>
            <a:noFill/>
          </a:ln>
        </p:spPr>
        <p:txBody>
          <a:bodyPr>
            <a:normAutofit/>
          </a:bodyPr>
          <a:lstStyle>
            <a:lvl1pPr marL="0" indent="0" algn="l">
              <a:buNone/>
              <a:defRPr sz="1600" i="1">
                <a:solidFill>
                  <a:schemeClr val="bg1"/>
                </a:solidFill>
                <a:latin typeface="Cambr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Text Placeholder 14"/>
          <p:cNvSpPr>
            <a:spLocks noGrp="1"/>
          </p:cNvSpPr>
          <p:nvPr>
            <p:ph type="body" sz="quarter" idx="10"/>
          </p:nvPr>
        </p:nvSpPr>
        <p:spPr>
          <a:xfrm>
            <a:off x="8636000" y="409902"/>
            <a:ext cx="3048000" cy="304800"/>
          </a:xfrm>
        </p:spPr>
        <p:txBody>
          <a:bodyPr>
            <a:noAutofit/>
          </a:bodyPr>
          <a:lstStyle>
            <a:lvl1pPr marL="0" indent="0" algn="r">
              <a:spcBef>
                <a:spcPts val="0"/>
              </a:spcBef>
              <a:buNone/>
              <a:defRPr sz="1600" b="1">
                <a:solidFill>
                  <a:srgbClr val="009EC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p:txBody>
      </p:sp>
      <p:sp>
        <p:nvSpPr>
          <p:cNvPr id="16" name="Text Placeholder 14"/>
          <p:cNvSpPr>
            <a:spLocks noGrp="1"/>
          </p:cNvSpPr>
          <p:nvPr>
            <p:ph type="body" sz="quarter" idx="11"/>
          </p:nvPr>
        </p:nvSpPr>
        <p:spPr>
          <a:xfrm>
            <a:off x="8636000" y="774696"/>
            <a:ext cx="3048000" cy="457200"/>
          </a:xfrm>
        </p:spPr>
        <p:txBody>
          <a:bodyPr>
            <a:noAutofit/>
          </a:bodyPr>
          <a:lstStyle>
            <a:lvl1pPr marL="0" indent="0" algn="r">
              <a:spcBef>
                <a:spcPts val="0"/>
              </a:spcBef>
              <a:buNone/>
              <a:defRPr sz="1200" b="1">
                <a:solidFill>
                  <a:schemeClr val="bg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p:txBody>
      </p:sp>
      <p:sp>
        <p:nvSpPr>
          <p:cNvPr id="19" name="Content Placeholder 18"/>
          <p:cNvSpPr>
            <a:spLocks noGrp="1"/>
          </p:cNvSpPr>
          <p:nvPr>
            <p:ph sz="quarter" idx="12"/>
          </p:nvPr>
        </p:nvSpPr>
        <p:spPr>
          <a:xfrm>
            <a:off x="8686800" y="4895850"/>
            <a:ext cx="2844800" cy="457200"/>
          </a:xfrm>
        </p:spPr>
        <p:txBody>
          <a:bodyPr>
            <a:noAutofit/>
          </a:bodyPr>
          <a:lstStyle>
            <a:lvl1pPr marL="0" indent="0">
              <a:spcBef>
                <a:spcPts val="0"/>
              </a:spcBef>
              <a:buNone/>
              <a:defRPr sz="1600" b="1">
                <a:solidFill>
                  <a:schemeClr val="bg1"/>
                </a:solidFill>
                <a:latin typeface="Cambria" pitchFamily="18" charset="0"/>
              </a:defRPr>
            </a:lvl1pPr>
            <a:lvl2pPr>
              <a:buNone/>
              <a:defRPr/>
            </a:lvl2pPr>
            <a:lvl3pPr>
              <a:buNone/>
              <a:defRPr/>
            </a:lvl3pPr>
            <a:lvl4pPr>
              <a:buNone/>
              <a:defRPr/>
            </a:lvl4pPr>
            <a:lvl5pPr>
              <a:buNone/>
              <a:defRPr/>
            </a:lvl5pPr>
          </a:lstStyle>
          <a:p>
            <a:pPr lvl="0"/>
            <a:r>
              <a:rPr lang="en-US" smtClean="0"/>
              <a:t>Click to edit Master text styles</a:t>
            </a:r>
          </a:p>
        </p:txBody>
      </p:sp>
    </p:spTree>
    <p:extLst>
      <p:ext uri="{BB962C8B-B14F-4D97-AF65-F5344CB8AC3E}">
        <p14:creationId xmlns:p14="http://schemas.microsoft.com/office/powerpoint/2010/main" val="2559479764"/>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Title Slide - Long">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7" name="Picture 6" descr="IHI_Reverse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1201" y="381000"/>
            <a:ext cx="2859617"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625600" y="2635722"/>
            <a:ext cx="8026400" cy="1421928"/>
          </a:xfrm>
          <a:noFill/>
          <a:ln>
            <a:noFill/>
          </a:ln>
        </p:spPr>
        <p:txBody>
          <a:bodyPr anchor="b">
            <a:spAutoFit/>
          </a:bodyPr>
          <a:lstStyle>
            <a:lvl1pPr algn="l">
              <a:lnSpc>
                <a:spcPct val="80000"/>
              </a:lnSpc>
              <a:defRPr sz="5400">
                <a:solidFill>
                  <a:schemeClr val="accent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625600" y="4038600"/>
            <a:ext cx="8026400" cy="533400"/>
          </a:xfrm>
          <a:noFill/>
          <a:ln>
            <a:noFill/>
          </a:ln>
        </p:spPr>
        <p:txBody>
          <a:bodyPr>
            <a:normAutofit/>
          </a:bodyPr>
          <a:lstStyle>
            <a:lvl1pPr marL="0" indent="0" algn="l">
              <a:buNone/>
              <a:defRPr sz="1600" i="1">
                <a:solidFill>
                  <a:schemeClr val="bg1"/>
                </a:solidFill>
                <a:latin typeface="Cambr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Text Placeholder 14"/>
          <p:cNvSpPr>
            <a:spLocks noGrp="1"/>
          </p:cNvSpPr>
          <p:nvPr>
            <p:ph type="body" sz="quarter" idx="10"/>
          </p:nvPr>
        </p:nvSpPr>
        <p:spPr>
          <a:xfrm>
            <a:off x="8636000" y="409902"/>
            <a:ext cx="3048000" cy="304800"/>
          </a:xfrm>
        </p:spPr>
        <p:txBody>
          <a:bodyPr>
            <a:noAutofit/>
          </a:bodyPr>
          <a:lstStyle>
            <a:lvl1pPr marL="0" indent="0" algn="r">
              <a:spcBef>
                <a:spcPts val="0"/>
              </a:spcBef>
              <a:buNone/>
              <a:defRPr sz="1600" b="1">
                <a:solidFill>
                  <a:srgbClr val="009EC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p:txBody>
      </p:sp>
      <p:sp>
        <p:nvSpPr>
          <p:cNvPr id="16" name="Text Placeholder 14"/>
          <p:cNvSpPr>
            <a:spLocks noGrp="1"/>
          </p:cNvSpPr>
          <p:nvPr>
            <p:ph type="body" sz="quarter" idx="11"/>
          </p:nvPr>
        </p:nvSpPr>
        <p:spPr>
          <a:xfrm>
            <a:off x="8636000" y="774696"/>
            <a:ext cx="3048000" cy="457200"/>
          </a:xfrm>
        </p:spPr>
        <p:txBody>
          <a:bodyPr>
            <a:noAutofit/>
          </a:bodyPr>
          <a:lstStyle>
            <a:lvl1pPr marL="0" indent="0" algn="r">
              <a:spcBef>
                <a:spcPts val="0"/>
              </a:spcBef>
              <a:buNone/>
              <a:defRPr sz="1200" b="1">
                <a:solidFill>
                  <a:schemeClr val="bg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p:txBody>
      </p:sp>
      <p:sp>
        <p:nvSpPr>
          <p:cNvPr id="19" name="Content Placeholder 18"/>
          <p:cNvSpPr>
            <a:spLocks noGrp="1"/>
          </p:cNvSpPr>
          <p:nvPr>
            <p:ph sz="quarter" idx="12"/>
          </p:nvPr>
        </p:nvSpPr>
        <p:spPr>
          <a:xfrm>
            <a:off x="8686800" y="4895850"/>
            <a:ext cx="2844800" cy="457200"/>
          </a:xfrm>
        </p:spPr>
        <p:txBody>
          <a:bodyPr>
            <a:noAutofit/>
          </a:bodyPr>
          <a:lstStyle>
            <a:lvl1pPr marL="0" indent="0">
              <a:spcBef>
                <a:spcPts val="0"/>
              </a:spcBef>
              <a:buNone/>
              <a:defRPr sz="1600" b="1">
                <a:solidFill>
                  <a:schemeClr val="bg1"/>
                </a:solidFill>
                <a:latin typeface="Cambria" pitchFamily="18" charset="0"/>
              </a:defRPr>
            </a:lvl1pPr>
            <a:lvl2pPr>
              <a:buNone/>
              <a:defRPr/>
            </a:lvl2pPr>
            <a:lvl3pPr>
              <a:buNone/>
              <a:defRPr/>
            </a:lvl3pPr>
            <a:lvl4pPr>
              <a:buNone/>
              <a:defRPr/>
            </a:lvl4pPr>
            <a:lvl5pPr>
              <a:buNone/>
              <a:defRPr/>
            </a:lvl5pPr>
          </a:lstStyle>
          <a:p>
            <a:pPr lvl="0"/>
            <a:r>
              <a:rPr lang="en-US" smtClean="0"/>
              <a:t>Click to edit Master text styles</a:t>
            </a:r>
          </a:p>
        </p:txBody>
      </p:sp>
    </p:spTree>
    <p:extLst>
      <p:ext uri="{BB962C8B-B14F-4D97-AF65-F5344CB8AC3E}">
        <p14:creationId xmlns:p14="http://schemas.microsoft.com/office/powerpoint/2010/main" val="1360086944"/>
      </p:ext>
    </p:extLst>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Title Slide V2 - Long">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7" name="Picture 6" descr="IHI_Reverse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1201" y="381000"/>
            <a:ext cx="2859617"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625600" y="2433732"/>
            <a:ext cx="8026400" cy="1421928"/>
          </a:xfrm>
          <a:noFill/>
          <a:ln>
            <a:noFill/>
          </a:ln>
        </p:spPr>
        <p:txBody>
          <a:bodyPr anchor="b">
            <a:spAutoFit/>
          </a:bodyPr>
          <a:lstStyle>
            <a:lvl1pPr algn="l">
              <a:lnSpc>
                <a:spcPct val="80000"/>
              </a:lnSpc>
              <a:defRPr sz="5400">
                <a:solidFill>
                  <a:schemeClr val="accent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625600" y="3836610"/>
            <a:ext cx="8026400" cy="292388"/>
          </a:xfrm>
          <a:noFill/>
          <a:ln>
            <a:noFill/>
          </a:ln>
        </p:spPr>
        <p:txBody>
          <a:bodyPr>
            <a:spAutoFit/>
          </a:bodyPr>
          <a:lstStyle>
            <a:lvl1pPr marL="0" indent="0" algn="l">
              <a:lnSpc>
                <a:spcPct val="100000"/>
              </a:lnSpc>
              <a:spcBef>
                <a:spcPts val="0"/>
              </a:spcBef>
              <a:buNone/>
              <a:defRPr sz="1300" i="1">
                <a:solidFill>
                  <a:schemeClr val="bg1"/>
                </a:solidFill>
                <a:latin typeface="Cambr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Text Placeholder 14"/>
          <p:cNvSpPr>
            <a:spLocks noGrp="1"/>
          </p:cNvSpPr>
          <p:nvPr>
            <p:ph type="body" sz="quarter" idx="10"/>
          </p:nvPr>
        </p:nvSpPr>
        <p:spPr>
          <a:xfrm>
            <a:off x="8636000" y="409902"/>
            <a:ext cx="3048000" cy="304800"/>
          </a:xfrm>
        </p:spPr>
        <p:txBody>
          <a:bodyPr>
            <a:noAutofit/>
          </a:bodyPr>
          <a:lstStyle>
            <a:lvl1pPr marL="0" indent="0" algn="r">
              <a:spcBef>
                <a:spcPts val="0"/>
              </a:spcBef>
              <a:buNone/>
              <a:defRPr sz="1600" b="1">
                <a:solidFill>
                  <a:srgbClr val="009EC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p:txBody>
      </p:sp>
      <p:sp>
        <p:nvSpPr>
          <p:cNvPr id="16" name="Text Placeholder 14"/>
          <p:cNvSpPr>
            <a:spLocks noGrp="1"/>
          </p:cNvSpPr>
          <p:nvPr>
            <p:ph type="body" sz="quarter" idx="11"/>
          </p:nvPr>
        </p:nvSpPr>
        <p:spPr>
          <a:xfrm>
            <a:off x="8636000" y="774696"/>
            <a:ext cx="3048000" cy="457200"/>
          </a:xfrm>
        </p:spPr>
        <p:txBody>
          <a:bodyPr>
            <a:noAutofit/>
          </a:bodyPr>
          <a:lstStyle>
            <a:lvl1pPr marL="0" indent="0" algn="r">
              <a:spcBef>
                <a:spcPts val="0"/>
              </a:spcBef>
              <a:buNone/>
              <a:defRPr sz="1200" b="1">
                <a:solidFill>
                  <a:schemeClr val="bg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p:txBody>
      </p:sp>
      <p:sp>
        <p:nvSpPr>
          <p:cNvPr id="19" name="Content Placeholder 18"/>
          <p:cNvSpPr>
            <a:spLocks noGrp="1"/>
          </p:cNvSpPr>
          <p:nvPr>
            <p:ph sz="quarter" idx="12"/>
          </p:nvPr>
        </p:nvSpPr>
        <p:spPr>
          <a:xfrm>
            <a:off x="8737600" y="4876800"/>
            <a:ext cx="2844800" cy="457200"/>
          </a:xfrm>
        </p:spPr>
        <p:txBody>
          <a:bodyPr anchor="ctr">
            <a:noAutofit/>
          </a:bodyPr>
          <a:lstStyle>
            <a:lvl1pPr marL="0" indent="0">
              <a:spcBef>
                <a:spcPts val="0"/>
              </a:spcBef>
              <a:buNone/>
              <a:defRPr sz="1600" b="1">
                <a:solidFill>
                  <a:schemeClr val="bg1"/>
                </a:solidFill>
                <a:latin typeface="Cambria" pitchFamily="18" charset="0"/>
              </a:defRPr>
            </a:lvl1pPr>
            <a:lvl2pPr>
              <a:buNone/>
              <a:defRPr/>
            </a:lvl2pPr>
            <a:lvl3pPr>
              <a:buNone/>
              <a:defRPr/>
            </a:lvl3pPr>
            <a:lvl4pPr>
              <a:buNone/>
              <a:defRPr/>
            </a:lvl4pPr>
            <a:lvl5pPr>
              <a:buNone/>
              <a:defRPr/>
            </a:lvl5pPr>
          </a:lstStyle>
          <a:p>
            <a:pPr lvl="0"/>
            <a:r>
              <a:rPr lang="en-US" smtClean="0"/>
              <a:t>Click to edit Master text styles</a:t>
            </a:r>
          </a:p>
        </p:txBody>
      </p:sp>
    </p:spTree>
    <p:extLst>
      <p:ext uri="{BB962C8B-B14F-4D97-AF65-F5344CB8AC3E}">
        <p14:creationId xmlns:p14="http://schemas.microsoft.com/office/powerpoint/2010/main" val="257221981"/>
      </p:ext>
    </p:extLst>
  </p:cSld>
  <p:clrMapOvr>
    <a:masterClrMapping/>
  </p:clrMapOvr>
  <p:hf hdr="0" dt="0"/>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Title Slide V3 - Shor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7" name="Picture 6" descr="IHI_Reverse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1201" y="381000"/>
            <a:ext cx="2859617"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743200" y="2635723"/>
            <a:ext cx="6299200" cy="1421928"/>
          </a:xfrm>
          <a:noFill/>
        </p:spPr>
        <p:txBody>
          <a:bodyPr anchor="b">
            <a:spAutoFit/>
          </a:bodyPr>
          <a:lstStyle>
            <a:lvl1pPr algn="l">
              <a:lnSpc>
                <a:spcPct val="80000"/>
              </a:lnSpc>
              <a:defRPr sz="5400">
                <a:solidFill>
                  <a:schemeClr val="accent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743200" y="4038600"/>
            <a:ext cx="6299200" cy="533400"/>
          </a:xfrm>
          <a:noFill/>
        </p:spPr>
        <p:txBody>
          <a:bodyPr>
            <a:normAutofit/>
          </a:bodyPr>
          <a:lstStyle>
            <a:lvl1pPr marL="0" indent="0" algn="l">
              <a:buNone/>
              <a:defRPr sz="1600" i="1">
                <a:solidFill>
                  <a:schemeClr val="bg1"/>
                </a:solidFill>
                <a:latin typeface="Cambr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Text Placeholder 14"/>
          <p:cNvSpPr>
            <a:spLocks noGrp="1"/>
          </p:cNvSpPr>
          <p:nvPr>
            <p:ph type="body" sz="quarter" idx="10"/>
          </p:nvPr>
        </p:nvSpPr>
        <p:spPr>
          <a:xfrm>
            <a:off x="8636000" y="409902"/>
            <a:ext cx="3048000" cy="304800"/>
          </a:xfrm>
        </p:spPr>
        <p:txBody>
          <a:bodyPr>
            <a:noAutofit/>
          </a:bodyPr>
          <a:lstStyle>
            <a:lvl1pPr marL="0" indent="0" algn="r">
              <a:spcBef>
                <a:spcPts val="0"/>
              </a:spcBef>
              <a:buNone/>
              <a:defRPr sz="1600" b="1">
                <a:solidFill>
                  <a:srgbClr val="009EC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p:txBody>
      </p:sp>
      <p:sp>
        <p:nvSpPr>
          <p:cNvPr id="16" name="Text Placeholder 14"/>
          <p:cNvSpPr>
            <a:spLocks noGrp="1"/>
          </p:cNvSpPr>
          <p:nvPr>
            <p:ph type="body" sz="quarter" idx="11"/>
          </p:nvPr>
        </p:nvSpPr>
        <p:spPr>
          <a:xfrm>
            <a:off x="8636000" y="774696"/>
            <a:ext cx="3048000" cy="457200"/>
          </a:xfrm>
        </p:spPr>
        <p:txBody>
          <a:bodyPr>
            <a:noAutofit/>
          </a:bodyPr>
          <a:lstStyle>
            <a:lvl1pPr marL="0" indent="0" algn="r">
              <a:spcBef>
                <a:spcPts val="0"/>
              </a:spcBef>
              <a:buNone/>
              <a:defRPr sz="1200" b="1">
                <a:solidFill>
                  <a:schemeClr val="bg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p:txBody>
      </p:sp>
      <p:sp>
        <p:nvSpPr>
          <p:cNvPr id="19" name="Content Placeholder 18"/>
          <p:cNvSpPr>
            <a:spLocks noGrp="1"/>
          </p:cNvSpPr>
          <p:nvPr>
            <p:ph sz="quarter" idx="12"/>
          </p:nvPr>
        </p:nvSpPr>
        <p:spPr>
          <a:xfrm>
            <a:off x="8636000" y="4953000"/>
            <a:ext cx="2844800" cy="457200"/>
          </a:xfrm>
        </p:spPr>
        <p:txBody>
          <a:bodyPr>
            <a:noAutofit/>
          </a:bodyPr>
          <a:lstStyle>
            <a:lvl1pPr marL="0" indent="0">
              <a:spcBef>
                <a:spcPts val="0"/>
              </a:spcBef>
              <a:buNone/>
              <a:defRPr sz="1600" b="1">
                <a:solidFill>
                  <a:schemeClr val="bg1"/>
                </a:solidFill>
                <a:latin typeface="Cambria" pitchFamily="18" charset="0"/>
              </a:defRPr>
            </a:lvl1pPr>
            <a:lvl2pPr>
              <a:buNone/>
              <a:defRPr/>
            </a:lvl2pPr>
            <a:lvl3pPr>
              <a:buNone/>
              <a:defRPr/>
            </a:lvl3pPr>
            <a:lvl4pPr>
              <a:buNone/>
              <a:defRPr/>
            </a:lvl4pPr>
            <a:lvl5pPr>
              <a:buNone/>
              <a:defRPr/>
            </a:lvl5pPr>
          </a:lstStyle>
          <a:p>
            <a:pPr lvl="0"/>
            <a:r>
              <a:rPr lang="en-US" smtClean="0"/>
              <a:t>Click to edit Master text styles</a:t>
            </a:r>
          </a:p>
        </p:txBody>
      </p:sp>
    </p:spTree>
    <p:extLst>
      <p:ext uri="{BB962C8B-B14F-4D97-AF65-F5344CB8AC3E}">
        <p14:creationId xmlns:p14="http://schemas.microsoft.com/office/powerpoint/2010/main" val="2827419056"/>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V2 - Long">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7" name="Picture 6" descr="IHI_Reverse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1201" y="381000"/>
            <a:ext cx="2859617"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625600" y="2433732"/>
            <a:ext cx="8026400" cy="1421928"/>
          </a:xfrm>
          <a:noFill/>
          <a:ln>
            <a:noFill/>
          </a:ln>
        </p:spPr>
        <p:txBody>
          <a:bodyPr anchor="b">
            <a:spAutoFit/>
          </a:bodyPr>
          <a:lstStyle>
            <a:lvl1pPr algn="l">
              <a:lnSpc>
                <a:spcPct val="80000"/>
              </a:lnSpc>
              <a:defRPr sz="5400">
                <a:solidFill>
                  <a:schemeClr val="accent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625600" y="3836610"/>
            <a:ext cx="8026400" cy="292388"/>
          </a:xfrm>
          <a:noFill/>
          <a:ln>
            <a:noFill/>
          </a:ln>
        </p:spPr>
        <p:txBody>
          <a:bodyPr>
            <a:spAutoFit/>
          </a:bodyPr>
          <a:lstStyle>
            <a:lvl1pPr marL="0" indent="0" algn="l">
              <a:lnSpc>
                <a:spcPct val="100000"/>
              </a:lnSpc>
              <a:spcBef>
                <a:spcPts val="0"/>
              </a:spcBef>
              <a:buNone/>
              <a:defRPr sz="1300" i="1">
                <a:solidFill>
                  <a:schemeClr val="bg1"/>
                </a:solidFill>
                <a:latin typeface="Cambr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Text Placeholder 14"/>
          <p:cNvSpPr>
            <a:spLocks noGrp="1"/>
          </p:cNvSpPr>
          <p:nvPr>
            <p:ph type="body" sz="quarter" idx="10"/>
          </p:nvPr>
        </p:nvSpPr>
        <p:spPr>
          <a:xfrm>
            <a:off x="8636000" y="409902"/>
            <a:ext cx="3048000" cy="304800"/>
          </a:xfrm>
        </p:spPr>
        <p:txBody>
          <a:bodyPr>
            <a:noAutofit/>
          </a:bodyPr>
          <a:lstStyle>
            <a:lvl1pPr marL="0" indent="0" algn="r">
              <a:spcBef>
                <a:spcPts val="0"/>
              </a:spcBef>
              <a:buNone/>
              <a:defRPr sz="1600" b="1">
                <a:solidFill>
                  <a:srgbClr val="009EC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p:txBody>
      </p:sp>
      <p:sp>
        <p:nvSpPr>
          <p:cNvPr id="16" name="Text Placeholder 14"/>
          <p:cNvSpPr>
            <a:spLocks noGrp="1"/>
          </p:cNvSpPr>
          <p:nvPr>
            <p:ph type="body" sz="quarter" idx="11"/>
          </p:nvPr>
        </p:nvSpPr>
        <p:spPr>
          <a:xfrm>
            <a:off x="8636000" y="774696"/>
            <a:ext cx="3048000" cy="457200"/>
          </a:xfrm>
        </p:spPr>
        <p:txBody>
          <a:bodyPr>
            <a:noAutofit/>
          </a:bodyPr>
          <a:lstStyle>
            <a:lvl1pPr marL="0" indent="0" algn="r">
              <a:spcBef>
                <a:spcPts val="0"/>
              </a:spcBef>
              <a:buNone/>
              <a:defRPr sz="1200" b="1">
                <a:solidFill>
                  <a:schemeClr val="bg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p:txBody>
      </p:sp>
      <p:sp>
        <p:nvSpPr>
          <p:cNvPr id="19" name="Content Placeholder 18"/>
          <p:cNvSpPr>
            <a:spLocks noGrp="1"/>
          </p:cNvSpPr>
          <p:nvPr>
            <p:ph sz="quarter" idx="12"/>
          </p:nvPr>
        </p:nvSpPr>
        <p:spPr>
          <a:xfrm>
            <a:off x="8737600" y="4876800"/>
            <a:ext cx="2844800" cy="457200"/>
          </a:xfrm>
        </p:spPr>
        <p:txBody>
          <a:bodyPr anchor="ctr">
            <a:noAutofit/>
          </a:bodyPr>
          <a:lstStyle>
            <a:lvl1pPr marL="0" indent="0">
              <a:spcBef>
                <a:spcPts val="0"/>
              </a:spcBef>
              <a:buNone/>
              <a:defRPr sz="1600" b="1">
                <a:solidFill>
                  <a:schemeClr val="bg1"/>
                </a:solidFill>
                <a:latin typeface="Cambria" pitchFamily="18" charset="0"/>
              </a:defRPr>
            </a:lvl1pPr>
            <a:lvl2pPr>
              <a:buNone/>
              <a:defRPr/>
            </a:lvl2pPr>
            <a:lvl3pPr>
              <a:buNone/>
              <a:defRPr/>
            </a:lvl3pPr>
            <a:lvl4pPr>
              <a:buNone/>
              <a:defRPr/>
            </a:lvl4pPr>
            <a:lvl5pPr>
              <a:buNone/>
              <a:defRPr/>
            </a:lvl5pPr>
          </a:lstStyle>
          <a:p>
            <a:pPr lvl="0"/>
            <a:r>
              <a:rPr lang="en-US" smtClean="0"/>
              <a:t>Click to edit Master text styles</a:t>
            </a:r>
          </a:p>
        </p:txBody>
      </p:sp>
    </p:spTree>
    <p:extLst>
      <p:ext uri="{BB962C8B-B14F-4D97-AF65-F5344CB8AC3E}">
        <p14:creationId xmlns:p14="http://schemas.microsoft.com/office/powerpoint/2010/main" val="3360774365"/>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609600" y="1447801"/>
            <a:ext cx="10972800" cy="4419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2"/>
          <p:cNvSpPr>
            <a:spLocks noGrp="1"/>
          </p:cNvSpPr>
          <p:nvPr>
            <p:ph type="sldNum" sz="quarter" idx="10"/>
          </p:nvPr>
        </p:nvSpPr>
        <p:spPr/>
        <p:txBody>
          <a:bodyPr/>
          <a:lstStyle>
            <a:lvl1pPr>
              <a:defRPr/>
            </a:lvl1pPr>
          </a:lstStyle>
          <a:p>
            <a:pPr>
              <a:defRPr/>
            </a:pPr>
            <a:endParaRPr lang="en-US" altLang="en-US"/>
          </a:p>
          <a:p>
            <a:pPr>
              <a:defRPr/>
            </a:pPr>
            <a:fld id="{82C468C2-25D6-4D86-9ADD-797EA0D83A5B}" type="slidenum">
              <a:rPr lang="en-US" altLang="en-US"/>
              <a:pPr>
                <a:defRPr/>
              </a:pPr>
              <a:t>‹#›</a:t>
            </a:fld>
            <a:endParaRPr lang="en-US" altLang="en-US"/>
          </a:p>
        </p:txBody>
      </p:sp>
    </p:spTree>
    <p:extLst>
      <p:ext uri="{BB962C8B-B14F-4D97-AF65-F5344CB8AC3E}">
        <p14:creationId xmlns:p14="http://schemas.microsoft.com/office/powerpoint/2010/main" val="3243760985"/>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1_Title Content">
    <p:spTree>
      <p:nvGrpSpPr>
        <p:cNvPr id="1" name=""/>
        <p:cNvGrpSpPr/>
        <p:nvPr/>
      </p:nvGrpSpPr>
      <p:grpSpPr>
        <a:xfrm>
          <a:off x="0" y="0"/>
          <a:ext cx="0" cy="0"/>
          <a:chOff x="0" y="0"/>
          <a:chExt cx="0" cy="0"/>
        </a:xfrm>
      </p:grpSpPr>
      <p:sp>
        <p:nvSpPr>
          <p:cNvPr id="4" name="Rectangle 3"/>
          <p:cNvSpPr/>
          <p:nvPr/>
        </p:nvSpPr>
        <p:spPr>
          <a:xfrm>
            <a:off x="406400" y="1143000"/>
            <a:ext cx="11277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a:solidFill>
                <a:srgbClr val="FFFFFF"/>
              </a:solidFill>
            </a:endParaRPr>
          </a:p>
        </p:txBody>
      </p:sp>
      <p:cxnSp>
        <p:nvCxnSpPr>
          <p:cNvPr id="5" name="Straight Connector 4"/>
          <p:cNvCxnSpPr/>
          <p:nvPr/>
        </p:nvCxnSpPr>
        <p:spPr>
          <a:xfrm>
            <a:off x="609600" y="1879600"/>
            <a:ext cx="10972800" cy="0"/>
          </a:xfrm>
          <a:prstGeom prst="line">
            <a:avLst/>
          </a:prstGeom>
          <a:ln w="57150">
            <a:solidFill>
              <a:srgbClr val="455660">
                <a:alpha val="63922"/>
              </a:srgb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09600" y="415635"/>
            <a:ext cx="10972800" cy="1413166"/>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609600" y="2057401"/>
            <a:ext cx="10972800" cy="38100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2"/>
          <p:cNvSpPr>
            <a:spLocks noGrp="1"/>
          </p:cNvSpPr>
          <p:nvPr>
            <p:ph type="sldNum" sz="quarter" idx="10"/>
          </p:nvPr>
        </p:nvSpPr>
        <p:spPr/>
        <p:txBody>
          <a:bodyPr/>
          <a:lstStyle>
            <a:lvl1pPr>
              <a:defRPr/>
            </a:lvl1pPr>
          </a:lstStyle>
          <a:p>
            <a:pPr>
              <a:defRPr/>
            </a:pPr>
            <a:endParaRPr lang="en-US" altLang="en-US"/>
          </a:p>
          <a:p>
            <a:pPr>
              <a:defRPr/>
            </a:pPr>
            <a:fld id="{E0555AA1-6676-4346-AC98-84F7D29AAB17}" type="slidenum">
              <a:rPr lang="en-US" altLang="en-US"/>
              <a:pPr>
                <a:defRPr/>
              </a:pPr>
              <a:t>‹#›</a:t>
            </a:fld>
            <a:endParaRPr lang="en-US" altLang="en-US"/>
          </a:p>
        </p:txBody>
      </p:sp>
    </p:spTree>
    <p:extLst>
      <p:ext uri="{BB962C8B-B14F-4D97-AF65-F5344CB8AC3E}">
        <p14:creationId xmlns:p14="http://schemas.microsoft.com/office/powerpoint/2010/main" val="2744176497"/>
      </p:ext>
    </p:extLst>
  </p:cSld>
  <p:clrMapOvr>
    <a:masterClrMapping/>
  </p:clrMapOvr>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le Content - Sourc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09600" y="1447801"/>
            <a:ext cx="10972800" cy="4419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9"/>
          <p:cNvSpPr>
            <a:spLocks noGrp="1"/>
          </p:cNvSpPr>
          <p:nvPr>
            <p:ph type="body" sz="quarter" idx="10"/>
          </p:nvPr>
        </p:nvSpPr>
        <p:spPr>
          <a:xfrm>
            <a:off x="609600" y="6133011"/>
            <a:ext cx="10160000" cy="609600"/>
          </a:xfrm>
        </p:spPr>
        <p:txBody>
          <a:bodyPr anchor="ctr">
            <a:noAutofit/>
          </a:bodyPr>
          <a:lstStyle>
            <a:lvl1pPr marL="0" indent="0">
              <a:spcBef>
                <a:spcPts val="0"/>
              </a:spcBef>
              <a:buFont typeface="Arial" pitchFamily="34" charset="0"/>
              <a:buNone/>
              <a:defRPr sz="1000">
                <a:solidFill>
                  <a:schemeClr val="bg1"/>
                </a:solidFill>
              </a:defRPr>
            </a:lvl1pPr>
            <a:lvl2pPr>
              <a:buFont typeface="Arial" pitchFamily="34" charset="0"/>
              <a:buNone/>
              <a:defRPr sz="1600">
                <a:solidFill>
                  <a:schemeClr val="bg1"/>
                </a:solidFill>
              </a:defRPr>
            </a:lvl2pPr>
            <a:lvl3pPr>
              <a:buFont typeface="Arial" pitchFamily="34" charset="0"/>
              <a:buNone/>
              <a:defRPr sz="1400">
                <a:solidFill>
                  <a:schemeClr val="bg1"/>
                </a:solidFill>
              </a:defRPr>
            </a:lvl3pPr>
            <a:lvl4pPr>
              <a:buFont typeface="Arial" pitchFamily="34" charset="0"/>
              <a:buNone/>
              <a:defRPr sz="1200">
                <a:solidFill>
                  <a:schemeClr val="bg1"/>
                </a:solidFill>
              </a:defRPr>
            </a:lvl4pPr>
            <a:lvl5pPr>
              <a:buFont typeface="Arial" pitchFamily="34" charset="0"/>
              <a:buNone/>
              <a:defRPr sz="1200">
                <a:solidFill>
                  <a:schemeClr val="bg1"/>
                </a:solidFill>
              </a:defRPr>
            </a:lvl5pPr>
          </a:lstStyle>
          <a:p>
            <a:pPr lvl="0"/>
            <a:r>
              <a:rPr lang="en-US" smtClean="0"/>
              <a:t>Click to edit Master text styles</a:t>
            </a:r>
          </a:p>
        </p:txBody>
      </p:sp>
      <p:sp>
        <p:nvSpPr>
          <p:cNvPr id="5" name="Slide Number Placeholder 2"/>
          <p:cNvSpPr>
            <a:spLocks noGrp="1"/>
          </p:cNvSpPr>
          <p:nvPr>
            <p:ph type="sldNum" sz="quarter" idx="11"/>
          </p:nvPr>
        </p:nvSpPr>
        <p:spPr/>
        <p:txBody>
          <a:bodyPr/>
          <a:lstStyle>
            <a:lvl1pPr>
              <a:defRPr/>
            </a:lvl1pPr>
          </a:lstStyle>
          <a:p>
            <a:pPr>
              <a:defRPr/>
            </a:pPr>
            <a:endParaRPr lang="en-US" altLang="en-US"/>
          </a:p>
          <a:p>
            <a:pPr>
              <a:defRPr/>
            </a:pPr>
            <a:fld id="{429EEE8E-EDF7-40F0-BD11-19D60234CFBF}" type="slidenum">
              <a:rPr lang="en-US" altLang="en-US"/>
              <a:pPr>
                <a:defRPr/>
              </a:pPr>
              <a:t>‹#›</a:t>
            </a:fld>
            <a:endParaRPr lang="en-US" altLang="en-US"/>
          </a:p>
        </p:txBody>
      </p:sp>
    </p:spTree>
    <p:extLst>
      <p:ext uri="{BB962C8B-B14F-4D97-AF65-F5344CB8AC3E}">
        <p14:creationId xmlns:p14="http://schemas.microsoft.com/office/powerpoint/2010/main" val="1039739187"/>
      </p:ext>
    </p:extLst>
  </p:cSld>
  <p:clrMapOvr>
    <a:masterClrMapping/>
  </p:clrMapOvr>
  <p:hf hd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Imag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9EC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791200" y="1447801"/>
            <a:ext cx="5791200" cy="4419601"/>
          </a:xfrm>
        </p:spPr>
        <p:txBody>
          <a:bodyPr>
            <a:normAutofit/>
          </a:bodyPr>
          <a:lstStyle>
            <a:lvl1pPr marL="347472" indent="-347472">
              <a:spcBef>
                <a:spcPts val="576"/>
              </a:spcBef>
              <a:buFontTx/>
              <a:buBlip>
                <a:blip r:embed="rId2"/>
              </a:buBlip>
              <a:defRPr sz="2400">
                <a:solidFill>
                  <a:srgbClr val="009EC2"/>
                </a:solidFill>
              </a:defRPr>
            </a:lvl1pPr>
            <a:lvl2pPr marL="0" indent="0">
              <a:spcBef>
                <a:spcPts val="0"/>
              </a:spcBef>
              <a:buFont typeface="Arial" pitchFamily="34" charset="0"/>
              <a:buNone/>
              <a:defRPr/>
            </a:lvl2pPr>
            <a:lvl3pPr marL="0" indent="0">
              <a:spcBef>
                <a:spcPts val="0"/>
              </a:spcBef>
              <a:buFont typeface="Arial" pitchFamily="34" charset="0"/>
              <a:buNone/>
              <a:defRPr/>
            </a:lvl3pPr>
            <a:lvl4pPr marL="0" indent="0">
              <a:spcBef>
                <a:spcPts val="0"/>
              </a:spcBef>
              <a:buFont typeface="Arial" pitchFamily="34" charset="0"/>
              <a:buNone/>
              <a:defRPr/>
            </a:lvl4pPr>
            <a:lvl5pPr marL="0" indent="0">
              <a:spcBef>
                <a:spcPts val="0"/>
              </a:spcBef>
              <a:buFont typeface="Arial" pitchFamily="34" charset="0"/>
              <a:buNone/>
              <a:defRPr/>
            </a:lvl5pPr>
          </a:lstStyle>
          <a:p>
            <a:pPr lvl="0"/>
            <a:r>
              <a:rPr lang="en-US" smtClean="0"/>
              <a:t>Click to edit Master text styles</a:t>
            </a:r>
          </a:p>
        </p:txBody>
      </p:sp>
      <p:sp>
        <p:nvSpPr>
          <p:cNvPr id="8" name="Picture Placeholder 7"/>
          <p:cNvSpPr>
            <a:spLocks noGrp="1"/>
          </p:cNvSpPr>
          <p:nvPr>
            <p:ph type="pic" sz="quarter" idx="10"/>
          </p:nvPr>
        </p:nvSpPr>
        <p:spPr>
          <a:xfrm>
            <a:off x="609600" y="1447800"/>
            <a:ext cx="4775200" cy="4419600"/>
          </a:xfrm>
        </p:spPr>
        <p:txBody>
          <a:bodyPr rtlCol="0">
            <a:normAutofit/>
          </a:bodyPr>
          <a:lstStyle>
            <a:lvl1pPr marL="0" indent="0">
              <a:spcBef>
                <a:spcPts val="0"/>
              </a:spcBef>
              <a:buFont typeface="Arial" pitchFamily="34" charset="0"/>
              <a:buNone/>
              <a:defRPr/>
            </a:lvl1pPr>
          </a:lstStyle>
          <a:p>
            <a:pPr lvl="0"/>
            <a:r>
              <a:rPr lang="en-US" noProof="0" smtClean="0"/>
              <a:t>Click icon to add picture</a:t>
            </a:r>
            <a:endParaRPr lang="en-US" noProof="0" dirty="0"/>
          </a:p>
        </p:txBody>
      </p:sp>
      <p:sp>
        <p:nvSpPr>
          <p:cNvPr id="5" name="Slide Number Placeholder 2"/>
          <p:cNvSpPr>
            <a:spLocks noGrp="1"/>
          </p:cNvSpPr>
          <p:nvPr>
            <p:ph type="sldNum" sz="quarter" idx="11"/>
          </p:nvPr>
        </p:nvSpPr>
        <p:spPr/>
        <p:txBody>
          <a:bodyPr/>
          <a:lstStyle>
            <a:lvl1pPr>
              <a:defRPr/>
            </a:lvl1pPr>
          </a:lstStyle>
          <a:p>
            <a:pPr>
              <a:defRPr/>
            </a:pPr>
            <a:endParaRPr lang="en-US" altLang="en-US"/>
          </a:p>
          <a:p>
            <a:pPr>
              <a:defRPr/>
            </a:pPr>
            <a:fld id="{9DFEC1CB-F4CD-45EB-A02D-60995845A81A}" type="slidenum">
              <a:rPr lang="en-US" altLang="en-US"/>
              <a:pPr>
                <a:defRPr/>
              </a:pPr>
              <a:t>‹#›</a:t>
            </a:fld>
            <a:endParaRPr lang="en-US" altLang="en-US"/>
          </a:p>
        </p:txBody>
      </p:sp>
    </p:spTree>
    <p:extLst>
      <p:ext uri="{BB962C8B-B14F-4D97-AF65-F5344CB8AC3E}">
        <p14:creationId xmlns:p14="http://schemas.microsoft.com/office/powerpoint/2010/main" val="1938190977"/>
      </p:ext>
    </p:extLst>
  </p:cSld>
  <p:clrMapOvr>
    <a:masterClrMapping/>
  </p:clrMapOvr>
  <p:hf hd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Dark Backgroun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IHI_Symbol.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87618" y="6224588"/>
            <a:ext cx="586316"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09600" y="1447801"/>
            <a:ext cx="10972800" cy="4419601"/>
          </a:xfrm>
        </p:spPr>
        <p:txBody>
          <a:bodyPr/>
          <a:lstStyle>
            <a:lvl1pPr>
              <a:buFontTx/>
              <a:buBlip>
                <a:blip r:embed="rId4"/>
              </a:buBlip>
              <a:defRPr>
                <a:solidFill>
                  <a:schemeClr val="bg1"/>
                </a:solidFill>
              </a:defRPr>
            </a:lvl1pPr>
            <a:lvl2pPr>
              <a:buFont typeface="Arial" pitchFamily="34" charset="0"/>
              <a:buNone/>
              <a:defRPr>
                <a:solidFill>
                  <a:srgbClr val="B4BFC7"/>
                </a:solidFill>
              </a:defRPr>
            </a:lvl2pPr>
            <a:lvl3pPr>
              <a:buFont typeface="Arial" pitchFamily="34" charset="0"/>
              <a:buNone/>
              <a:defRPr>
                <a:solidFill>
                  <a:srgbClr val="B4BFC7"/>
                </a:solidFill>
              </a:defRPr>
            </a:lvl3pPr>
            <a:lvl4pPr>
              <a:buFont typeface="Arial" pitchFamily="34" charset="0"/>
              <a:buNone/>
              <a:defRPr>
                <a:solidFill>
                  <a:srgbClr val="B4BFC7"/>
                </a:solidFill>
              </a:defRPr>
            </a:lvl4pPr>
            <a:lvl5pPr>
              <a:buFont typeface="Arial" pitchFamily="34" charset="0"/>
              <a:buNone/>
              <a:defRPr>
                <a:solidFill>
                  <a:srgbClr val="B4BFC7"/>
                </a:solidFill>
              </a:defRPr>
            </a:lvl5pPr>
          </a:lstStyle>
          <a:p>
            <a:pPr lvl="0"/>
            <a:r>
              <a:rPr lang="en-US" smtClean="0"/>
              <a:t>Click to edit Master text styles</a:t>
            </a:r>
          </a:p>
        </p:txBody>
      </p:sp>
      <p:sp>
        <p:nvSpPr>
          <p:cNvPr id="5" name="Slide Number Placeholder 2"/>
          <p:cNvSpPr>
            <a:spLocks noGrp="1"/>
          </p:cNvSpPr>
          <p:nvPr>
            <p:ph type="sldNum" sz="quarter" idx="10"/>
          </p:nvPr>
        </p:nvSpPr>
        <p:spPr/>
        <p:txBody>
          <a:bodyPr/>
          <a:lstStyle>
            <a:lvl1pPr>
              <a:defRPr/>
            </a:lvl1pPr>
          </a:lstStyle>
          <a:p>
            <a:pPr>
              <a:defRPr/>
            </a:pPr>
            <a:endParaRPr lang="en-US" altLang="en-US"/>
          </a:p>
          <a:p>
            <a:pPr>
              <a:defRPr/>
            </a:pPr>
            <a:fld id="{F4D40B88-8C37-4324-A913-17783695AF73}" type="slidenum">
              <a:rPr lang="en-US" altLang="en-US"/>
              <a:pPr>
                <a:defRPr/>
              </a:pPr>
              <a:t>‹#›</a:t>
            </a:fld>
            <a:endParaRPr lang="en-US" altLang="en-US"/>
          </a:p>
        </p:txBody>
      </p:sp>
    </p:spTree>
    <p:extLst>
      <p:ext uri="{BB962C8B-B14F-4D97-AF65-F5344CB8AC3E}">
        <p14:creationId xmlns:p14="http://schemas.microsoft.com/office/powerpoint/2010/main" val="3988210991"/>
      </p:ext>
    </p:extLst>
  </p:cSld>
  <p:clrMapOvr>
    <a:masterClrMapping/>
  </p:clrMapOvr>
  <p:hf hd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Dark Background - Image and Tex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09600" y="1447801"/>
            <a:ext cx="5689600" cy="4419601"/>
          </a:xfrm>
        </p:spPr>
        <p:txBody>
          <a:bodyPr/>
          <a:lstStyle>
            <a:lvl1pPr marL="347472" indent="-347472">
              <a:spcBef>
                <a:spcPts val="576"/>
              </a:spcBef>
              <a:buFontTx/>
              <a:buBlip>
                <a:blip r:embed="rId3"/>
              </a:buBlip>
              <a:defRPr>
                <a:solidFill>
                  <a:schemeClr val="bg1"/>
                </a:solidFill>
              </a:defRPr>
            </a:lvl1pPr>
            <a:lvl2pPr>
              <a:buFont typeface="Arial" pitchFamily="34" charset="0"/>
              <a:buNone/>
              <a:defRPr>
                <a:solidFill>
                  <a:srgbClr val="B4BFC7"/>
                </a:solidFill>
              </a:defRPr>
            </a:lvl2pPr>
            <a:lvl3pPr>
              <a:buFont typeface="Arial" pitchFamily="34" charset="0"/>
              <a:buNone/>
              <a:defRPr>
                <a:solidFill>
                  <a:srgbClr val="B4BFC7"/>
                </a:solidFill>
              </a:defRPr>
            </a:lvl3pPr>
            <a:lvl4pPr>
              <a:buFont typeface="Arial" pitchFamily="34" charset="0"/>
              <a:buNone/>
              <a:defRPr>
                <a:solidFill>
                  <a:srgbClr val="B4BFC7"/>
                </a:solidFill>
              </a:defRPr>
            </a:lvl4pPr>
            <a:lvl5pPr>
              <a:buFont typeface="Arial" pitchFamily="34" charset="0"/>
              <a:buNone/>
              <a:defRPr>
                <a:solidFill>
                  <a:srgbClr val="B4BFC7"/>
                </a:solidFill>
              </a:defRPr>
            </a:lvl5pPr>
          </a:lstStyle>
          <a:p>
            <a:pPr lvl="0"/>
            <a:r>
              <a:rPr lang="en-US" smtClean="0"/>
              <a:t>Click to edit Master text styles</a:t>
            </a:r>
          </a:p>
        </p:txBody>
      </p:sp>
      <p:sp>
        <p:nvSpPr>
          <p:cNvPr id="9" name="Picture Placeholder 8"/>
          <p:cNvSpPr>
            <a:spLocks noGrp="1"/>
          </p:cNvSpPr>
          <p:nvPr>
            <p:ph type="pic" sz="quarter" idx="10"/>
          </p:nvPr>
        </p:nvSpPr>
        <p:spPr>
          <a:xfrm>
            <a:off x="6807200" y="1447800"/>
            <a:ext cx="4775200" cy="4419600"/>
          </a:xfrm>
        </p:spPr>
        <p:txBody>
          <a:bodyPr rtlCol="0">
            <a:normAutofit/>
          </a:bodyPr>
          <a:lstStyle>
            <a:lvl1pPr marL="0" indent="0">
              <a:spcBef>
                <a:spcPts val="0"/>
              </a:spcBef>
              <a:buFont typeface="Arial" pitchFamily="34" charset="0"/>
              <a:buNone/>
              <a:defRPr>
                <a:solidFill>
                  <a:schemeClr val="bg1"/>
                </a:solidFill>
              </a:defRPr>
            </a:lvl1pPr>
          </a:lstStyle>
          <a:p>
            <a:pPr lvl="0"/>
            <a:r>
              <a:rPr lang="en-US" noProof="0" smtClean="0"/>
              <a:t>Click icon to add picture</a:t>
            </a:r>
            <a:endParaRPr lang="en-US" noProof="0"/>
          </a:p>
        </p:txBody>
      </p:sp>
      <p:sp>
        <p:nvSpPr>
          <p:cNvPr id="5" name="Slide Number Placeholder 2"/>
          <p:cNvSpPr>
            <a:spLocks noGrp="1"/>
          </p:cNvSpPr>
          <p:nvPr>
            <p:ph type="sldNum" sz="quarter" idx="11"/>
          </p:nvPr>
        </p:nvSpPr>
        <p:spPr/>
        <p:txBody>
          <a:bodyPr/>
          <a:lstStyle>
            <a:lvl1pPr>
              <a:defRPr/>
            </a:lvl1pPr>
          </a:lstStyle>
          <a:p>
            <a:pPr>
              <a:defRPr/>
            </a:pPr>
            <a:endParaRPr lang="en-US" altLang="en-US"/>
          </a:p>
          <a:p>
            <a:pPr>
              <a:defRPr/>
            </a:pPr>
            <a:fld id="{05244C7D-9C28-40F9-8894-19872643959C}" type="slidenum">
              <a:rPr lang="en-US" altLang="en-US"/>
              <a:pPr>
                <a:defRPr/>
              </a:pPr>
              <a:t>‹#›</a:t>
            </a:fld>
            <a:endParaRPr lang="en-US" altLang="en-US"/>
          </a:p>
        </p:txBody>
      </p:sp>
    </p:spTree>
    <p:extLst>
      <p:ext uri="{BB962C8B-B14F-4D97-AF65-F5344CB8AC3E}">
        <p14:creationId xmlns:p14="http://schemas.microsoft.com/office/powerpoint/2010/main" val="173423172"/>
      </p:ext>
    </p:extLst>
  </p:cSld>
  <p:clrMapOvr>
    <a:masterClrMapping/>
  </p:clrMapOvr>
  <p:hf hd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Dark Background - Bulleted Tex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09600" y="1447801"/>
            <a:ext cx="10972800" cy="4419601"/>
          </a:xfrm>
        </p:spPr>
        <p:txBody>
          <a:bodyPr/>
          <a:lstStyle>
            <a:lvl1pPr marL="347472" indent="-347472">
              <a:spcBef>
                <a:spcPts val="576"/>
              </a:spcBef>
              <a:buFontTx/>
              <a:buBlip>
                <a:blip r:embed="rId3"/>
              </a:buBlip>
              <a:defRPr>
                <a:solidFill>
                  <a:schemeClr val="bg1"/>
                </a:solidFill>
              </a:defRPr>
            </a:lvl1pPr>
            <a:lvl2pPr>
              <a:buFont typeface="Arial" pitchFamily="34" charset="0"/>
              <a:buNone/>
              <a:defRPr>
                <a:solidFill>
                  <a:srgbClr val="B4BFC7"/>
                </a:solidFill>
              </a:defRPr>
            </a:lvl2pPr>
            <a:lvl3pPr>
              <a:buFont typeface="Arial" pitchFamily="34" charset="0"/>
              <a:buNone/>
              <a:defRPr>
                <a:solidFill>
                  <a:srgbClr val="B4BFC7"/>
                </a:solidFill>
              </a:defRPr>
            </a:lvl3pPr>
            <a:lvl4pPr>
              <a:buFont typeface="Arial" pitchFamily="34" charset="0"/>
              <a:buNone/>
              <a:defRPr>
                <a:solidFill>
                  <a:srgbClr val="B4BFC7"/>
                </a:solidFill>
              </a:defRPr>
            </a:lvl4pPr>
            <a:lvl5pPr>
              <a:buFont typeface="Arial" pitchFamily="34" charset="0"/>
              <a:buNone/>
              <a:defRPr>
                <a:solidFill>
                  <a:srgbClr val="B4BFC7"/>
                </a:solidFill>
              </a:defRPr>
            </a:lvl5pPr>
          </a:lstStyle>
          <a:p>
            <a:pPr lvl="0"/>
            <a:r>
              <a:rPr lang="en-US" smtClean="0"/>
              <a:t>Click to edit Master text styles</a:t>
            </a:r>
          </a:p>
        </p:txBody>
      </p:sp>
      <p:sp>
        <p:nvSpPr>
          <p:cNvPr id="4" name="Slide Number Placeholder 2"/>
          <p:cNvSpPr>
            <a:spLocks noGrp="1"/>
          </p:cNvSpPr>
          <p:nvPr>
            <p:ph type="sldNum" sz="quarter" idx="10"/>
          </p:nvPr>
        </p:nvSpPr>
        <p:spPr/>
        <p:txBody>
          <a:bodyPr/>
          <a:lstStyle>
            <a:lvl1pPr>
              <a:defRPr/>
            </a:lvl1pPr>
          </a:lstStyle>
          <a:p>
            <a:pPr>
              <a:defRPr/>
            </a:pPr>
            <a:endParaRPr lang="en-US" altLang="en-US"/>
          </a:p>
          <a:p>
            <a:pPr>
              <a:defRPr/>
            </a:pPr>
            <a:fld id="{D2C39CB6-074D-4F06-A28A-C4053263750F}" type="slidenum">
              <a:rPr lang="en-US" altLang="en-US"/>
              <a:pPr>
                <a:defRPr/>
              </a:pPr>
              <a:t>‹#›</a:t>
            </a:fld>
            <a:endParaRPr lang="en-US" altLang="en-US"/>
          </a:p>
        </p:txBody>
      </p:sp>
    </p:spTree>
    <p:extLst>
      <p:ext uri="{BB962C8B-B14F-4D97-AF65-F5344CB8AC3E}">
        <p14:creationId xmlns:p14="http://schemas.microsoft.com/office/powerpoint/2010/main" val="2113642283"/>
      </p:ext>
    </p:extLst>
  </p:cSld>
  <p:clrMapOvr>
    <a:masterClrMapping/>
  </p:clrMapOvr>
  <p:hf hd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1_Dark Background - Image and Tex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Content Placeholder 8" descr="circle_diag.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99200" y="1600201"/>
            <a:ext cx="5689600" cy="395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09600" y="1447801"/>
            <a:ext cx="5689600" cy="4419601"/>
          </a:xfrm>
        </p:spPr>
        <p:txBody>
          <a:bodyPr/>
          <a:lstStyle>
            <a:lvl1pPr marL="347472" indent="-347472">
              <a:spcBef>
                <a:spcPts val="576"/>
              </a:spcBef>
              <a:buFontTx/>
              <a:buBlip>
                <a:blip r:embed="rId4"/>
              </a:buBlip>
              <a:defRPr>
                <a:solidFill>
                  <a:schemeClr val="bg1"/>
                </a:solidFill>
              </a:defRPr>
            </a:lvl1pPr>
            <a:lvl2pPr>
              <a:buFont typeface="Arial" pitchFamily="34" charset="0"/>
              <a:buNone/>
              <a:defRPr>
                <a:solidFill>
                  <a:srgbClr val="B4BFC7"/>
                </a:solidFill>
              </a:defRPr>
            </a:lvl2pPr>
            <a:lvl3pPr>
              <a:buFont typeface="Arial" pitchFamily="34" charset="0"/>
              <a:buNone/>
              <a:defRPr>
                <a:solidFill>
                  <a:srgbClr val="B4BFC7"/>
                </a:solidFill>
              </a:defRPr>
            </a:lvl3pPr>
            <a:lvl4pPr>
              <a:buFont typeface="Arial" pitchFamily="34" charset="0"/>
              <a:buNone/>
              <a:defRPr>
                <a:solidFill>
                  <a:srgbClr val="B4BFC7"/>
                </a:solidFill>
              </a:defRPr>
            </a:lvl4pPr>
            <a:lvl5pPr>
              <a:buFont typeface="Arial" pitchFamily="34" charset="0"/>
              <a:buNone/>
              <a:defRPr>
                <a:solidFill>
                  <a:srgbClr val="B4BFC7"/>
                </a:solidFill>
              </a:defRPr>
            </a:lvl5pPr>
          </a:lstStyle>
          <a:p>
            <a:pPr lvl="0"/>
            <a:r>
              <a:rPr lang="en-US" smtClean="0"/>
              <a:t>Click to edit Master text styles</a:t>
            </a:r>
          </a:p>
        </p:txBody>
      </p:sp>
      <p:sp>
        <p:nvSpPr>
          <p:cNvPr id="5" name="Slide Number Placeholder 2"/>
          <p:cNvSpPr>
            <a:spLocks noGrp="1"/>
          </p:cNvSpPr>
          <p:nvPr>
            <p:ph type="sldNum" sz="quarter" idx="10"/>
          </p:nvPr>
        </p:nvSpPr>
        <p:spPr/>
        <p:txBody>
          <a:bodyPr/>
          <a:lstStyle>
            <a:lvl1pPr>
              <a:defRPr/>
            </a:lvl1pPr>
          </a:lstStyle>
          <a:p>
            <a:pPr>
              <a:defRPr/>
            </a:pPr>
            <a:endParaRPr lang="en-US" altLang="en-US"/>
          </a:p>
          <a:p>
            <a:pPr>
              <a:defRPr/>
            </a:pPr>
            <a:fld id="{E6E47CF3-3660-4C50-8ABC-8FC0B30B6A37}" type="slidenum">
              <a:rPr lang="en-US" altLang="en-US"/>
              <a:pPr>
                <a:defRPr/>
              </a:pPr>
              <a:t>‹#›</a:t>
            </a:fld>
            <a:endParaRPr lang="en-US" altLang="en-US"/>
          </a:p>
        </p:txBody>
      </p:sp>
    </p:spTree>
    <p:extLst>
      <p:ext uri="{BB962C8B-B14F-4D97-AF65-F5344CB8AC3E}">
        <p14:creationId xmlns:p14="http://schemas.microsoft.com/office/powerpoint/2010/main" val="1592960170"/>
      </p:ext>
    </p:extLst>
  </p:cSld>
  <p:clrMapOvr>
    <a:masterClrMapping/>
  </p:clrMapOvr>
  <p:hf hd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ex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09600" y="1447801"/>
            <a:ext cx="5689600" cy="4419601"/>
          </a:xfrm>
        </p:spPr>
        <p:txBody>
          <a:bodyPr/>
          <a:lstStyle>
            <a:lvl1pPr marL="347472" indent="-347472">
              <a:spcBef>
                <a:spcPts val="576"/>
              </a:spcBef>
              <a:buFontTx/>
              <a:buBlip>
                <a:blip r:embed="rId2"/>
              </a:buBlip>
              <a:defRPr>
                <a:solidFill>
                  <a:schemeClr val="tx1"/>
                </a:solidFill>
              </a:defRPr>
            </a:lvl1pPr>
            <a:lvl2pPr>
              <a:buFont typeface="Arial" pitchFamily="34" charset="0"/>
              <a:buNone/>
              <a:defRPr>
                <a:solidFill>
                  <a:srgbClr val="B4BFC7"/>
                </a:solidFill>
              </a:defRPr>
            </a:lvl2pPr>
            <a:lvl3pPr>
              <a:buFont typeface="Arial" pitchFamily="34" charset="0"/>
              <a:buNone/>
              <a:defRPr>
                <a:solidFill>
                  <a:srgbClr val="B4BFC7"/>
                </a:solidFill>
              </a:defRPr>
            </a:lvl3pPr>
            <a:lvl4pPr>
              <a:buFont typeface="Arial" pitchFamily="34" charset="0"/>
              <a:buNone/>
              <a:defRPr>
                <a:solidFill>
                  <a:srgbClr val="B4BFC7"/>
                </a:solidFill>
              </a:defRPr>
            </a:lvl4pPr>
            <a:lvl5pPr>
              <a:buFont typeface="Arial" pitchFamily="34" charset="0"/>
              <a:buNone/>
              <a:defRPr>
                <a:solidFill>
                  <a:srgbClr val="B4BFC7"/>
                </a:solidFill>
              </a:defRPr>
            </a:lvl5pPr>
          </a:lstStyle>
          <a:p>
            <a:pPr lvl="0"/>
            <a:r>
              <a:rPr lang="en-US" smtClean="0"/>
              <a:t>Click to edit Master text styles</a:t>
            </a:r>
          </a:p>
        </p:txBody>
      </p:sp>
      <p:sp>
        <p:nvSpPr>
          <p:cNvPr id="9" name="Picture Placeholder 8"/>
          <p:cNvSpPr>
            <a:spLocks noGrp="1"/>
          </p:cNvSpPr>
          <p:nvPr>
            <p:ph type="pic" sz="quarter" idx="10"/>
          </p:nvPr>
        </p:nvSpPr>
        <p:spPr>
          <a:xfrm>
            <a:off x="6807200" y="1447800"/>
            <a:ext cx="4775200" cy="4419600"/>
          </a:xfrm>
        </p:spPr>
        <p:txBody>
          <a:bodyPr rtlCol="0">
            <a:normAutofit/>
          </a:bodyPr>
          <a:lstStyle>
            <a:lvl1pPr marL="0" indent="0">
              <a:spcBef>
                <a:spcPts val="0"/>
              </a:spcBef>
              <a:buFont typeface="Arial" pitchFamily="34" charset="0"/>
              <a:buNone/>
              <a:defRPr>
                <a:solidFill>
                  <a:schemeClr val="tx1"/>
                </a:solidFill>
              </a:defRPr>
            </a:lvl1pPr>
          </a:lstStyle>
          <a:p>
            <a:pPr lvl="0"/>
            <a:r>
              <a:rPr lang="en-US" noProof="0" smtClean="0"/>
              <a:t>Click icon to add picture</a:t>
            </a:r>
            <a:endParaRPr lang="en-US" noProof="0"/>
          </a:p>
        </p:txBody>
      </p:sp>
      <p:sp>
        <p:nvSpPr>
          <p:cNvPr id="5" name="Slide Number Placeholder 2"/>
          <p:cNvSpPr>
            <a:spLocks noGrp="1"/>
          </p:cNvSpPr>
          <p:nvPr>
            <p:ph type="sldNum" sz="quarter" idx="11"/>
          </p:nvPr>
        </p:nvSpPr>
        <p:spPr/>
        <p:txBody>
          <a:bodyPr/>
          <a:lstStyle>
            <a:lvl1pPr>
              <a:defRPr/>
            </a:lvl1pPr>
          </a:lstStyle>
          <a:p>
            <a:pPr>
              <a:defRPr/>
            </a:pPr>
            <a:endParaRPr lang="en-US" altLang="en-US"/>
          </a:p>
          <a:p>
            <a:pPr>
              <a:defRPr/>
            </a:pPr>
            <a:fld id="{303BFA81-A9E9-4D54-B571-B577B62CE821}" type="slidenum">
              <a:rPr lang="en-US" altLang="en-US"/>
              <a:pPr>
                <a:defRPr/>
              </a:pPr>
              <a:t>‹#›</a:t>
            </a:fld>
            <a:endParaRPr lang="en-US" altLang="en-US"/>
          </a:p>
        </p:txBody>
      </p:sp>
    </p:spTree>
    <p:extLst>
      <p:ext uri="{BB962C8B-B14F-4D97-AF65-F5344CB8AC3E}">
        <p14:creationId xmlns:p14="http://schemas.microsoft.com/office/powerpoint/2010/main" val="620340540"/>
      </p:ext>
    </p:extLst>
  </p:cSld>
  <p:clrMapOvr>
    <a:masterClrMapping/>
  </p:clrMapOvr>
  <p:hf hdr="0" dt="0"/>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ext and Circle Graphic">
    <p:spTree>
      <p:nvGrpSpPr>
        <p:cNvPr id="1" name=""/>
        <p:cNvGrpSpPr/>
        <p:nvPr/>
      </p:nvGrpSpPr>
      <p:grpSpPr>
        <a:xfrm>
          <a:off x="0" y="0"/>
          <a:ext cx="0" cy="0"/>
          <a:chOff x="0" y="0"/>
          <a:chExt cx="0" cy="0"/>
        </a:xfrm>
      </p:grpSpPr>
      <p:grpSp>
        <p:nvGrpSpPr>
          <p:cNvPr id="8" name="Group 18"/>
          <p:cNvGrpSpPr>
            <a:grpSpLocks/>
          </p:cNvGrpSpPr>
          <p:nvPr/>
        </p:nvGrpSpPr>
        <p:grpSpPr bwMode="auto">
          <a:xfrm>
            <a:off x="6898217" y="1808163"/>
            <a:ext cx="4519083" cy="3389312"/>
            <a:chOff x="5013278" y="1883978"/>
            <a:chExt cx="3389743" cy="3389743"/>
          </a:xfrm>
        </p:grpSpPr>
        <p:sp>
          <p:nvSpPr>
            <p:cNvPr id="9" name="Oval 8"/>
            <p:cNvSpPr/>
            <p:nvPr userDrawn="1"/>
          </p:nvSpPr>
          <p:spPr>
            <a:xfrm>
              <a:off x="5013278" y="1883978"/>
              <a:ext cx="3389743" cy="3389743"/>
            </a:xfrm>
            <a:prstGeom prst="ellipse">
              <a:avLst/>
            </a:prstGeom>
            <a:solidFill>
              <a:srgbClr val="CCE8D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a:solidFill>
                  <a:srgbClr val="FFFFFF"/>
                </a:solidFill>
              </a:endParaRPr>
            </a:p>
          </p:txBody>
        </p:sp>
        <p:sp>
          <p:nvSpPr>
            <p:cNvPr id="10" name="Oval 9"/>
            <p:cNvSpPr/>
            <p:nvPr userDrawn="1"/>
          </p:nvSpPr>
          <p:spPr>
            <a:xfrm>
              <a:off x="5419730" y="2290430"/>
              <a:ext cx="2576840" cy="2576840"/>
            </a:xfrm>
            <a:prstGeom prst="ellipse">
              <a:avLst/>
            </a:prstGeom>
            <a:solidFill>
              <a:srgbClr val="A4D8BF"/>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a:solidFill>
                  <a:srgbClr val="FFFFFF"/>
                </a:solidFill>
              </a:endParaRPr>
            </a:p>
          </p:txBody>
        </p:sp>
        <p:sp>
          <p:nvSpPr>
            <p:cNvPr id="11" name="Oval 10"/>
            <p:cNvSpPr/>
            <p:nvPr userDrawn="1"/>
          </p:nvSpPr>
          <p:spPr>
            <a:xfrm>
              <a:off x="5786488" y="2657188"/>
              <a:ext cx="1843322" cy="1843322"/>
            </a:xfrm>
            <a:prstGeom prst="ellipse">
              <a:avLst/>
            </a:prstGeom>
            <a:solidFill>
              <a:srgbClr val="74C7A3"/>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a:solidFill>
                  <a:srgbClr val="FFFFFF"/>
                </a:solidFill>
              </a:endParaRPr>
            </a:p>
          </p:txBody>
        </p:sp>
        <p:sp>
          <p:nvSpPr>
            <p:cNvPr id="12" name="Oval 11"/>
            <p:cNvSpPr/>
            <p:nvPr userDrawn="1"/>
          </p:nvSpPr>
          <p:spPr>
            <a:xfrm>
              <a:off x="6168181" y="3038881"/>
              <a:ext cx="1079937" cy="1079937"/>
            </a:xfrm>
            <a:prstGeom prst="ellipse">
              <a:avLst/>
            </a:prstGeom>
            <a:gradFill flip="none" rotWithShape="1">
              <a:gsLst>
                <a:gs pos="0">
                  <a:srgbClr val="89CEAE"/>
                </a:gs>
                <a:gs pos="29000">
                  <a:srgbClr val="A4D8BF"/>
                </a:gs>
                <a:gs pos="62000">
                  <a:srgbClr val="89CEAE">
                    <a:tint val="23500"/>
                    <a:satMod val="160000"/>
                  </a:srgbClr>
                </a:gs>
              </a:gsLst>
              <a:path path="circle">
                <a:fillToRect l="50000" t="50000" r="50000" b="50000"/>
              </a:path>
              <a:tileRect/>
            </a:gra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a:solidFill>
                  <a:srgbClr val="FFFFFF"/>
                </a:solidFill>
              </a:endParaRPr>
            </a:p>
          </p:txBody>
        </p:sp>
      </p:grpSp>
      <p:sp>
        <p:nvSpPr>
          <p:cNvPr id="18" name="Text Placeholder 12"/>
          <p:cNvSpPr>
            <a:spLocks noGrp="1"/>
          </p:cNvSpPr>
          <p:nvPr>
            <p:ph type="body" sz="quarter" idx="13"/>
          </p:nvPr>
        </p:nvSpPr>
        <p:spPr>
          <a:xfrm>
            <a:off x="6936823" y="1571298"/>
            <a:ext cx="4368800" cy="3460532"/>
          </a:xfrm>
        </p:spPr>
        <p:txBody>
          <a:bodyPr spcFirstLastPara="1" anchor="ctr">
            <a:prstTxWarp prst="textArchDown">
              <a:avLst/>
            </a:prstTxWarp>
            <a:noAutofit/>
          </a:bodyPr>
          <a:lstStyle>
            <a:lvl1pPr marL="0" indent="0" algn="ctr">
              <a:spcBef>
                <a:spcPts val="0"/>
              </a:spcBef>
              <a:buFont typeface="Arial" pitchFamily="34" charset="0"/>
              <a:buNone/>
              <a:defRPr sz="1400" b="1">
                <a:solidFill>
                  <a:schemeClr val="tx1"/>
                </a:solidFill>
              </a:defRPr>
            </a:lvl1pPr>
            <a:lvl2pPr>
              <a:buFont typeface="Arial" pitchFamily="34" charset="0"/>
              <a:buChar char="•"/>
              <a:defRPr/>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smtClean="0"/>
              <a:t>Click to edit Master text styles</a:t>
            </a:r>
          </a:p>
        </p:txBody>
      </p:sp>
      <p:sp>
        <p:nvSpPr>
          <p:cNvPr id="17" name="Text Placeholder 12"/>
          <p:cNvSpPr>
            <a:spLocks noGrp="1"/>
          </p:cNvSpPr>
          <p:nvPr>
            <p:ph type="body" sz="quarter" idx="12"/>
          </p:nvPr>
        </p:nvSpPr>
        <p:spPr>
          <a:xfrm>
            <a:off x="7597223" y="2149366"/>
            <a:ext cx="3048000" cy="2483068"/>
          </a:xfrm>
        </p:spPr>
        <p:txBody>
          <a:bodyPr spcFirstLastPara="1" anchor="ctr">
            <a:prstTxWarp prst="textArchDown">
              <a:avLst/>
            </a:prstTxWarp>
            <a:noAutofit/>
          </a:bodyPr>
          <a:lstStyle>
            <a:lvl1pPr marL="0" indent="0" algn="ctr">
              <a:spcBef>
                <a:spcPts val="0"/>
              </a:spcBef>
              <a:buFont typeface="Arial" pitchFamily="34" charset="0"/>
              <a:buNone/>
              <a:defRPr sz="1400" b="1">
                <a:solidFill>
                  <a:schemeClr val="tx1"/>
                </a:solidFill>
              </a:defRPr>
            </a:lvl1pPr>
            <a:lvl2pPr>
              <a:buFont typeface="Arial" pitchFamily="34" charset="0"/>
              <a:buChar char="•"/>
              <a:defRPr/>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smtClean="0"/>
              <a:t>Click to edit Master text styles</a:t>
            </a:r>
          </a:p>
        </p:txBody>
      </p:sp>
      <p:sp>
        <p:nvSpPr>
          <p:cNvPr id="16" name="Text Placeholder 12"/>
          <p:cNvSpPr>
            <a:spLocks noGrp="1"/>
          </p:cNvSpPr>
          <p:nvPr>
            <p:ph type="body" sz="quarter" idx="11"/>
          </p:nvPr>
        </p:nvSpPr>
        <p:spPr>
          <a:xfrm>
            <a:off x="8142688" y="2682766"/>
            <a:ext cx="1957069" cy="1600200"/>
          </a:xfrm>
        </p:spPr>
        <p:txBody>
          <a:bodyPr spcFirstLastPara="1" anchor="ctr">
            <a:prstTxWarp prst="textArchDown">
              <a:avLst/>
            </a:prstTxWarp>
            <a:noAutofit/>
          </a:bodyPr>
          <a:lstStyle>
            <a:lvl1pPr marL="0" indent="0" algn="ctr">
              <a:spcBef>
                <a:spcPts val="0"/>
              </a:spcBef>
              <a:buFont typeface="Arial" pitchFamily="34" charset="0"/>
              <a:buNone/>
              <a:defRPr sz="1400" b="1">
                <a:solidFill>
                  <a:schemeClr val="tx1"/>
                </a:solidFill>
              </a:defRPr>
            </a:lvl1pPr>
            <a:lvl2pPr>
              <a:buFont typeface="Arial" pitchFamily="34" charset="0"/>
              <a:buChar char="•"/>
              <a:defRPr/>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smtClean="0"/>
              <a:t>Click to edit Master text styles</a:t>
            </a:r>
          </a:p>
        </p:txBody>
      </p:sp>
      <p:sp>
        <p:nvSpPr>
          <p:cNvPr id="13" name="Text Placeholder 12"/>
          <p:cNvSpPr>
            <a:spLocks noGrp="1"/>
          </p:cNvSpPr>
          <p:nvPr>
            <p:ph type="body" sz="quarter" idx="10"/>
          </p:nvPr>
        </p:nvSpPr>
        <p:spPr>
          <a:xfrm>
            <a:off x="8410023" y="3374920"/>
            <a:ext cx="1422400" cy="269544"/>
          </a:xfrm>
        </p:spPr>
        <p:txBody>
          <a:bodyPr anchor="ctr">
            <a:noAutofit/>
          </a:bodyPr>
          <a:lstStyle>
            <a:lvl1pPr marL="0" indent="0" algn="ctr">
              <a:spcBef>
                <a:spcPts val="0"/>
              </a:spcBef>
              <a:buFont typeface="Arial" pitchFamily="34" charset="0"/>
              <a:buNone/>
              <a:defRPr sz="1400" b="1">
                <a:solidFill>
                  <a:schemeClr val="tx1"/>
                </a:solidFill>
              </a:defRPr>
            </a:lvl1pPr>
            <a:lvl2pPr>
              <a:buFont typeface="Arial" pitchFamily="34" charset="0"/>
              <a:buChar char="•"/>
              <a:defRPr/>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smtClean="0"/>
              <a:t>Click to edit Master text styles</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4" name="Content Placeholder 2"/>
          <p:cNvSpPr>
            <a:spLocks noGrp="1"/>
          </p:cNvSpPr>
          <p:nvPr>
            <p:ph idx="1"/>
          </p:nvPr>
        </p:nvSpPr>
        <p:spPr>
          <a:xfrm>
            <a:off x="609600" y="1447801"/>
            <a:ext cx="5689600" cy="4419601"/>
          </a:xfrm>
        </p:spPr>
        <p:txBody>
          <a:bodyPr/>
          <a:lstStyle>
            <a:lvl1pPr marL="347472" indent="-347472">
              <a:spcBef>
                <a:spcPts val="576"/>
              </a:spcBef>
              <a:buFontTx/>
              <a:buBlip>
                <a:blip r:embed="rId2"/>
              </a:buBlip>
              <a:defRPr>
                <a:solidFill>
                  <a:schemeClr val="tx1"/>
                </a:solidFill>
              </a:defRPr>
            </a:lvl1pPr>
            <a:lvl2pPr>
              <a:buFont typeface="Arial" pitchFamily="34" charset="0"/>
              <a:buNone/>
              <a:defRPr>
                <a:solidFill>
                  <a:srgbClr val="B4BFC7"/>
                </a:solidFill>
              </a:defRPr>
            </a:lvl2pPr>
            <a:lvl3pPr>
              <a:buFont typeface="Arial" pitchFamily="34" charset="0"/>
              <a:buNone/>
              <a:defRPr>
                <a:solidFill>
                  <a:srgbClr val="B4BFC7"/>
                </a:solidFill>
              </a:defRPr>
            </a:lvl3pPr>
            <a:lvl4pPr>
              <a:buFont typeface="Arial" pitchFamily="34" charset="0"/>
              <a:buNone/>
              <a:defRPr>
                <a:solidFill>
                  <a:srgbClr val="B4BFC7"/>
                </a:solidFill>
              </a:defRPr>
            </a:lvl4pPr>
            <a:lvl5pPr>
              <a:buFont typeface="Arial" pitchFamily="34" charset="0"/>
              <a:buNone/>
              <a:defRPr>
                <a:solidFill>
                  <a:srgbClr val="B4BFC7"/>
                </a:solidFill>
              </a:defRPr>
            </a:lvl5pPr>
          </a:lstStyle>
          <a:p>
            <a:pPr lvl="0"/>
            <a:r>
              <a:rPr lang="en-US" smtClean="0"/>
              <a:t>Click to edit Master text styles</a:t>
            </a:r>
          </a:p>
        </p:txBody>
      </p:sp>
      <p:sp>
        <p:nvSpPr>
          <p:cNvPr id="15" name="Slide Number Placeholder 2"/>
          <p:cNvSpPr>
            <a:spLocks noGrp="1"/>
          </p:cNvSpPr>
          <p:nvPr>
            <p:ph type="sldNum" sz="quarter" idx="14"/>
          </p:nvPr>
        </p:nvSpPr>
        <p:spPr/>
        <p:txBody>
          <a:bodyPr/>
          <a:lstStyle>
            <a:lvl1pPr>
              <a:defRPr/>
            </a:lvl1pPr>
          </a:lstStyle>
          <a:p>
            <a:pPr>
              <a:defRPr/>
            </a:pPr>
            <a:endParaRPr lang="en-US" altLang="en-US"/>
          </a:p>
          <a:p>
            <a:pPr>
              <a:defRPr/>
            </a:pPr>
            <a:fld id="{4B1A652E-AEC0-4EC8-AB7A-A3B1BEBD0DE8}" type="slidenum">
              <a:rPr lang="en-US" altLang="en-US"/>
              <a:pPr>
                <a:defRPr/>
              </a:pPr>
              <a:t>‹#›</a:t>
            </a:fld>
            <a:endParaRPr lang="en-US" altLang="en-US"/>
          </a:p>
        </p:txBody>
      </p:sp>
    </p:spTree>
    <p:extLst>
      <p:ext uri="{BB962C8B-B14F-4D97-AF65-F5344CB8AC3E}">
        <p14:creationId xmlns:p14="http://schemas.microsoft.com/office/powerpoint/2010/main" val="535750327"/>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Slide V3 - Shor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7" name="Picture 6" descr="IHI_Reverse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1201" y="381000"/>
            <a:ext cx="2859617"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743200" y="2635723"/>
            <a:ext cx="6299200" cy="1421928"/>
          </a:xfrm>
          <a:noFill/>
        </p:spPr>
        <p:txBody>
          <a:bodyPr anchor="b">
            <a:spAutoFit/>
          </a:bodyPr>
          <a:lstStyle>
            <a:lvl1pPr algn="l">
              <a:lnSpc>
                <a:spcPct val="80000"/>
              </a:lnSpc>
              <a:defRPr sz="5400">
                <a:solidFill>
                  <a:schemeClr val="accent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743200" y="4038600"/>
            <a:ext cx="6299200" cy="533400"/>
          </a:xfrm>
          <a:noFill/>
        </p:spPr>
        <p:txBody>
          <a:bodyPr>
            <a:normAutofit/>
          </a:bodyPr>
          <a:lstStyle>
            <a:lvl1pPr marL="0" indent="0" algn="l">
              <a:buNone/>
              <a:defRPr sz="1600" i="1">
                <a:solidFill>
                  <a:schemeClr val="bg1"/>
                </a:solidFill>
                <a:latin typeface="Cambr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Text Placeholder 14"/>
          <p:cNvSpPr>
            <a:spLocks noGrp="1"/>
          </p:cNvSpPr>
          <p:nvPr>
            <p:ph type="body" sz="quarter" idx="10"/>
          </p:nvPr>
        </p:nvSpPr>
        <p:spPr>
          <a:xfrm>
            <a:off x="8636000" y="409902"/>
            <a:ext cx="3048000" cy="304800"/>
          </a:xfrm>
        </p:spPr>
        <p:txBody>
          <a:bodyPr>
            <a:noAutofit/>
          </a:bodyPr>
          <a:lstStyle>
            <a:lvl1pPr marL="0" indent="0" algn="r">
              <a:spcBef>
                <a:spcPts val="0"/>
              </a:spcBef>
              <a:buNone/>
              <a:defRPr sz="1600" b="1">
                <a:solidFill>
                  <a:srgbClr val="009EC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p:txBody>
      </p:sp>
      <p:sp>
        <p:nvSpPr>
          <p:cNvPr id="16" name="Text Placeholder 14"/>
          <p:cNvSpPr>
            <a:spLocks noGrp="1"/>
          </p:cNvSpPr>
          <p:nvPr>
            <p:ph type="body" sz="quarter" idx="11"/>
          </p:nvPr>
        </p:nvSpPr>
        <p:spPr>
          <a:xfrm>
            <a:off x="8636000" y="774696"/>
            <a:ext cx="3048000" cy="457200"/>
          </a:xfrm>
        </p:spPr>
        <p:txBody>
          <a:bodyPr>
            <a:noAutofit/>
          </a:bodyPr>
          <a:lstStyle>
            <a:lvl1pPr marL="0" indent="0" algn="r">
              <a:spcBef>
                <a:spcPts val="0"/>
              </a:spcBef>
              <a:buNone/>
              <a:defRPr sz="1200" b="1">
                <a:solidFill>
                  <a:schemeClr val="bg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p:txBody>
      </p:sp>
      <p:sp>
        <p:nvSpPr>
          <p:cNvPr id="19" name="Content Placeholder 18"/>
          <p:cNvSpPr>
            <a:spLocks noGrp="1"/>
          </p:cNvSpPr>
          <p:nvPr>
            <p:ph sz="quarter" idx="12"/>
          </p:nvPr>
        </p:nvSpPr>
        <p:spPr>
          <a:xfrm>
            <a:off x="8636000" y="4953000"/>
            <a:ext cx="2844800" cy="457200"/>
          </a:xfrm>
        </p:spPr>
        <p:txBody>
          <a:bodyPr>
            <a:noAutofit/>
          </a:bodyPr>
          <a:lstStyle>
            <a:lvl1pPr marL="0" indent="0">
              <a:spcBef>
                <a:spcPts val="0"/>
              </a:spcBef>
              <a:buNone/>
              <a:defRPr sz="1600" b="1">
                <a:solidFill>
                  <a:schemeClr val="bg1"/>
                </a:solidFill>
                <a:latin typeface="Cambria" pitchFamily="18" charset="0"/>
              </a:defRPr>
            </a:lvl1pPr>
            <a:lvl2pPr>
              <a:buNone/>
              <a:defRPr/>
            </a:lvl2pPr>
            <a:lvl3pPr>
              <a:buNone/>
              <a:defRPr/>
            </a:lvl3pPr>
            <a:lvl4pPr>
              <a:buNone/>
              <a:defRPr/>
            </a:lvl4pPr>
            <a:lvl5pPr>
              <a:buNone/>
              <a:defRPr/>
            </a:lvl5pPr>
          </a:lstStyle>
          <a:p>
            <a:pPr lvl="0"/>
            <a:r>
              <a:rPr lang="en-US" smtClean="0"/>
              <a:t>Click to edit Master text styles</a:t>
            </a:r>
          </a:p>
        </p:txBody>
      </p:sp>
    </p:spTree>
    <p:extLst>
      <p:ext uri="{BB962C8B-B14F-4D97-AF65-F5344CB8AC3E}">
        <p14:creationId xmlns:p14="http://schemas.microsoft.com/office/powerpoint/2010/main" val="2330287698"/>
      </p:ext>
    </p:extLst>
  </p:cSld>
  <p:clrMapOvr>
    <a:masterClrMapping/>
  </p:clrMapOvr>
  <p:hf hd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Text and Circle Graphic 2">
    <p:spTree>
      <p:nvGrpSpPr>
        <p:cNvPr id="1" name=""/>
        <p:cNvGrpSpPr/>
        <p:nvPr/>
      </p:nvGrpSpPr>
      <p:grpSpPr>
        <a:xfrm>
          <a:off x="0" y="0"/>
          <a:ext cx="0" cy="0"/>
          <a:chOff x="0" y="0"/>
          <a:chExt cx="0" cy="0"/>
        </a:xfrm>
      </p:grpSpPr>
      <p:pic>
        <p:nvPicPr>
          <p:cNvPr id="4" name="Content Placeholder 8" descr="circle_dia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99200" y="1600201"/>
            <a:ext cx="5689600" cy="395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2"/>
          <p:cNvSpPr>
            <a:spLocks noGrp="1"/>
          </p:cNvSpPr>
          <p:nvPr>
            <p:ph idx="1"/>
          </p:nvPr>
        </p:nvSpPr>
        <p:spPr>
          <a:xfrm>
            <a:off x="609600" y="1447801"/>
            <a:ext cx="5689600" cy="4419601"/>
          </a:xfrm>
        </p:spPr>
        <p:txBody>
          <a:bodyPr/>
          <a:lstStyle>
            <a:lvl1pPr marL="347472" indent="-347472">
              <a:spcBef>
                <a:spcPts val="576"/>
              </a:spcBef>
              <a:buFontTx/>
              <a:buBlip>
                <a:blip r:embed="rId3"/>
              </a:buBlip>
              <a:defRPr>
                <a:solidFill>
                  <a:schemeClr val="tx1"/>
                </a:solidFill>
              </a:defRPr>
            </a:lvl1pPr>
            <a:lvl2pPr>
              <a:buFont typeface="Arial" pitchFamily="34" charset="0"/>
              <a:buNone/>
              <a:defRPr>
                <a:solidFill>
                  <a:srgbClr val="B4BFC7"/>
                </a:solidFill>
              </a:defRPr>
            </a:lvl2pPr>
            <a:lvl3pPr>
              <a:buFont typeface="Arial" pitchFamily="34" charset="0"/>
              <a:buNone/>
              <a:defRPr>
                <a:solidFill>
                  <a:srgbClr val="B4BFC7"/>
                </a:solidFill>
              </a:defRPr>
            </a:lvl3pPr>
            <a:lvl4pPr>
              <a:buFont typeface="Arial" pitchFamily="34" charset="0"/>
              <a:buNone/>
              <a:defRPr>
                <a:solidFill>
                  <a:srgbClr val="B4BFC7"/>
                </a:solidFill>
              </a:defRPr>
            </a:lvl4pPr>
            <a:lvl5pPr>
              <a:buFont typeface="Arial" pitchFamily="34" charset="0"/>
              <a:buNone/>
              <a:defRPr>
                <a:solidFill>
                  <a:srgbClr val="B4BFC7"/>
                </a:solidFill>
              </a:defRPr>
            </a:lvl5pPr>
          </a:lstStyle>
          <a:p>
            <a:pPr lvl="0"/>
            <a:r>
              <a:rPr lang="en-US" smtClean="0"/>
              <a:t>Click to edit Master text styles</a:t>
            </a:r>
          </a:p>
        </p:txBody>
      </p:sp>
      <p:sp>
        <p:nvSpPr>
          <p:cNvPr id="5" name="Slide Number Placeholder 2"/>
          <p:cNvSpPr>
            <a:spLocks noGrp="1"/>
          </p:cNvSpPr>
          <p:nvPr>
            <p:ph type="sldNum" sz="quarter" idx="10"/>
          </p:nvPr>
        </p:nvSpPr>
        <p:spPr/>
        <p:txBody>
          <a:bodyPr/>
          <a:lstStyle>
            <a:lvl1pPr>
              <a:defRPr/>
            </a:lvl1pPr>
          </a:lstStyle>
          <a:p>
            <a:pPr>
              <a:defRPr/>
            </a:pPr>
            <a:endParaRPr lang="en-US" altLang="en-US"/>
          </a:p>
          <a:p>
            <a:pPr>
              <a:defRPr/>
            </a:pPr>
            <a:fld id="{4563D1B5-6DD2-48B1-836B-CA289BF89B2C}" type="slidenum">
              <a:rPr lang="en-US" altLang="en-US"/>
              <a:pPr>
                <a:defRPr/>
              </a:pPr>
              <a:t>‹#›</a:t>
            </a:fld>
            <a:endParaRPr lang="en-US" altLang="en-US"/>
          </a:p>
        </p:txBody>
      </p:sp>
    </p:spTree>
    <p:extLst>
      <p:ext uri="{BB962C8B-B14F-4D97-AF65-F5344CB8AC3E}">
        <p14:creationId xmlns:p14="http://schemas.microsoft.com/office/powerpoint/2010/main" val="2720102966"/>
      </p:ext>
    </p:extLst>
  </p:cSld>
  <p:clrMapOvr>
    <a:masterClrMapping/>
  </p:clrMapOvr>
  <p:hf hdr="0" dt="0"/>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Picture Only">
    <p:spTree>
      <p:nvGrpSpPr>
        <p:cNvPr id="1" name=""/>
        <p:cNvGrpSpPr/>
        <p:nvPr/>
      </p:nvGrpSpPr>
      <p:grpSpPr>
        <a:xfrm>
          <a:off x="0" y="0"/>
          <a:ext cx="0" cy="0"/>
          <a:chOff x="0" y="0"/>
          <a:chExt cx="0" cy="0"/>
        </a:xfrm>
      </p:grpSpPr>
      <p:sp>
        <p:nvSpPr>
          <p:cNvPr id="4" name="Rectangle 3"/>
          <p:cNvSpPr/>
          <p:nvPr/>
        </p:nvSpPr>
        <p:spPr>
          <a:xfrm>
            <a:off x="0" y="6019800"/>
            <a:ext cx="12192000" cy="838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a:solidFill>
                <a:srgbClr val="FFFFFF"/>
              </a:solidFill>
            </a:endParaRPr>
          </a:p>
        </p:txBody>
      </p:sp>
      <p:pic>
        <p:nvPicPr>
          <p:cNvPr id="5" name="Picture 10" descr="IHI_Symbol.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87618" y="6224588"/>
            <a:ext cx="586316"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9" name="Picture Placeholder 8"/>
          <p:cNvSpPr>
            <a:spLocks noGrp="1"/>
          </p:cNvSpPr>
          <p:nvPr>
            <p:ph type="pic" sz="quarter" idx="10"/>
          </p:nvPr>
        </p:nvSpPr>
        <p:spPr>
          <a:xfrm>
            <a:off x="609600" y="1447800"/>
            <a:ext cx="10972800" cy="4648200"/>
          </a:xfrm>
        </p:spPr>
        <p:txBody>
          <a:bodyPr rtlCol="0">
            <a:normAutofit/>
          </a:bodyPr>
          <a:lstStyle>
            <a:lvl1pPr marL="0" indent="0">
              <a:spcBef>
                <a:spcPts val="0"/>
              </a:spcBef>
              <a:buFont typeface="Arial" pitchFamily="34" charset="0"/>
              <a:buNone/>
              <a:defRPr>
                <a:solidFill>
                  <a:schemeClr val="tx1"/>
                </a:solidFill>
              </a:defRPr>
            </a:lvl1pPr>
          </a:lstStyle>
          <a:p>
            <a:pPr lvl="0"/>
            <a:r>
              <a:rPr lang="en-US" noProof="0" smtClean="0"/>
              <a:t>Click icon to add picture</a:t>
            </a:r>
            <a:endParaRPr lang="en-US" noProof="0"/>
          </a:p>
        </p:txBody>
      </p:sp>
      <p:sp>
        <p:nvSpPr>
          <p:cNvPr id="6" name="Slide Number Placeholder 2"/>
          <p:cNvSpPr>
            <a:spLocks noGrp="1"/>
          </p:cNvSpPr>
          <p:nvPr>
            <p:ph type="sldNum" sz="quarter" idx="11"/>
          </p:nvPr>
        </p:nvSpPr>
        <p:spPr/>
        <p:txBody>
          <a:bodyPr/>
          <a:lstStyle>
            <a:lvl1pPr>
              <a:defRPr/>
            </a:lvl1pPr>
          </a:lstStyle>
          <a:p>
            <a:pPr>
              <a:defRPr/>
            </a:pPr>
            <a:endParaRPr lang="en-US" altLang="en-US"/>
          </a:p>
          <a:p>
            <a:pPr>
              <a:defRPr/>
            </a:pPr>
            <a:fld id="{D6027FD0-8EA2-4543-8756-5FDC689590A4}" type="slidenum">
              <a:rPr lang="en-US" altLang="en-US"/>
              <a:pPr>
                <a:defRPr/>
              </a:pPr>
              <a:t>‹#›</a:t>
            </a:fld>
            <a:endParaRPr lang="en-US" altLang="en-US"/>
          </a:p>
        </p:txBody>
      </p:sp>
    </p:spTree>
    <p:extLst>
      <p:ext uri="{BB962C8B-B14F-4D97-AF65-F5344CB8AC3E}">
        <p14:creationId xmlns:p14="http://schemas.microsoft.com/office/powerpoint/2010/main" val="470827361"/>
      </p:ext>
    </p:extLst>
  </p:cSld>
  <p:clrMapOvr>
    <a:masterClrMapping/>
  </p:clrMapOvr>
  <p:hf hd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Blank with Picture">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a:solidFill>
                <a:srgbClr val="FFFFFF"/>
              </a:solidFill>
            </a:endParaRPr>
          </a:p>
        </p:txBody>
      </p:sp>
      <p:pic>
        <p:nvPicPr>
          <p:cNvPr id="4" name="Picture 10" descr="IHI_Symbol.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87618" y="6224588"/>
            <a:ext cx="586316"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8"/>
          <p:cNvSpPr>
            <a:spLocks noGrp="1"/>
          </p:cNvSpPr>
          <p:nvPr>
            <p:ph type="pic" sz="quarter" idx="10"/>
          </p:nvPr>
        </p:nvSpPr>
        <p:spPr>
          <a:xfrm>
            <a:off x="609600" y="838200"/>
            <a:ext cx="10972800" cy="5257800"/>
          </a:xfrm>
        </p:spPr>
        <p:txBody>
          <a:bodyPr rtlCol="0">
            <a:normAutofit/>
          </a:bodyPr>
          <a:lstStyle>
            <a:lvl1pPr marL="0" indent="0">
              <a:spcBef>
                <a:spcPts val="0"/>
              </a:spcBef>
              <a:buFont typeface="Arial" pitchFamily="34" charset="0"/>
              <a:buNone/>
              <a:defRPr>
                <a:solidFill>
                  <a:schemeClr val="tx1"/>
                </a:solidFill>
              </a:defRPr>
            </a:lvl1pPr>
          </a:lstStyle>
          <a:p>
            <a:pPr lvl="0"/>
            <a:r>
              <a:rPr lang="en-US" noProof="0" smtClean="0"/>
              <a:t>Click icon to add picture</a:t>
            </a:r>
            <a:endParaRPr lang="en-US" noProof="0"/>
          </a:p>
        </p:txBody>
      </p:sp>
      <p:sp>
        <p:nvSpPr>
          <p:cNvPr id="5" name="Slide Number Placeholder 2"/>
          <p:cNvSpPr>
            <a:spLocks noGrp="1"/>
          </p:cNvSpPr>
          <p:nvPr>
            <p:ph type="sldNum" sz="quarter" idx="11"/>
          </p:nvPr>
        </p:nvSpPr>
        <p:spPr/>
        <p:txBody>
          <a:bodyPr/>
          <a:lstStyle>
            <a:lvl1pPr>
              <a:defRPr/>
            </a:lvl1pPr>
          </a:lstStyle>
          <a:p>
            <a:pPr>
              <a:defRPr/>
            </a:pPr>
            <a:endParaRPr lang="en-US" altLang="en-US"/>
          </a:p>
          <a:p>
            <a:pPr>
              <a:defRPr/>
            </a:pPr>
            <a:fld id="{1D445720-7D5F-4475-8527-332102AE5207}" type="slidenum">
              <a:rPr lang="en-US" altLang="en-US"/>
              <a:pPr>
                <a:defRPr/>
              </a:pPr>
              <a:t>‹#›</a:t>
            </a:fld>
            <a:endParaRPr lang="en-US" altLang="en-US"/>
          </a:p>
        </p:txBody>
      </p:sp>
    </p:spTree>
    <p:extLst>
      <p:ext uri="{BB962C8B-B14F-4D97-AF65-F5344CB8AC3E}">
        <p14:creationId xmlns:p14="http://schemas.microsoft.com/office/powerpoint/2010/main" val="2332163197"/>
      </p:ext>
    </p:extLst>
  </p:cSld>
  <p:clrMapOvr>
    <a:masterClrMapping/>
  </p:clrMapOvr>
  <p:hf hd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Image and Text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5181600" y="1447801"/>
            <a:ext cx="6400800" cy="4419601"/>
          </a:xfrm>
        </p:spPr>
        <p:txBody>
          <a:bodyPr>
            <a:normAutofit/>
          </a:bodyPr>
          <a:lstStyle>
            <a:lvl1pPr marL="347472" indent="-347472">
              <a:spcBef>
                <a:spcPts val="576"/>
              </a:spcBef>
              <a:buFontTx/>
              <a:buBlip>
                <a:blip r:embed="rId2"/>
              </a:buBlip>
              <a:defRPr sz="2800">
                <a:solidFill>
                  <a:schemeClr val="accent5"/>
                </a:solidFill>
              </a:defRPr>
            </a:lvl1pPr>
            <a:lvl2pPr marL="0" indent="0">
              <a:spcBef>
                <a:spcPts val="0"/>
              </a:spcBef>
              <a:buFont typeface="Arial" pitchFamily="34" charset="0"/>
              <a:buNone/>
              <a:defRPr/>
            </a:lvl2pPr>
            <a:lvl3pPr marL="0" indent="0">
              <a:spcBef>
                <a:spcPts val="0"/>
              </a:spcBef>
              <a:buFont typeface="Arial" pitchFamily="34" charset="0"/>
              <a:buNone/>
              <a:defRPr/>
            </a:lvl3pPr>
            <a:lvl4pPr marL="0" indent="0">
              <a:spcBef>
                <a:spcPts val="0"/>
              </a:spcBef>
              <a:buFont typeface="Arial" pitchFamily="34" charset="0"/>
              <a:buNone/>
              <a:defRPr/>
            </a:lvl4pPr>
            <a:lvl5pPr marL="0" indent="0">
              <a:spcBef>
                <a:spcPts val="0"/>
              </a:spcBef>
              <a:buFont typeface="Arial" pitchFamily="34" charset="0"/>
              <a:buNone/>
              <a:defRPr/>
            </a:lvl5pPr>
          </a:lstStyle>
          <a:p>
            <a:pPr lvl="0"/>
            <a:r>
              <a:rPr lang="en-US" smtClean="0"/>
              <a:t>Click to edit Master text styles</a:t>
            </a:r>
          </a:p>
        </p:txBody>
      </p:sp>
      <p:sp>
        <p:nvSpPr>
          <p:cNvPr id="8" name="Picture Placeholder 7"/>
          <p:cNvSpPr>
            <a:spLocks noGrp="1"/>
          </p:cNvSpPr>
          <p:nvPr>
            <p:ph type="pic" sz="quarter" idx="10"/>
          </p:nvPr>
        </p:nvSpPr>
        <p:spPr>
          <a:xfrm>
            <a:off x="609600" y="1447800"/>
            <a:ext cx="4165600" cy="4419600"/>
          </a:xfrm>
        </p:spPr>
        <p:txBody>
          <a:bodyPr rtlCol="0">
            <a:normAutofit/>
          </a:bodyPr>
          <a:lstStyle>
            <a:lvl1pPr marL="0" indent="0">
              <a:spcBef>
                <a:spcPts val="0"/>
              </a:spcBef>
              <a:buFont typeface="Arial" pitchFamily="34" charset="0"/>
              <a:buNone/>
              <a:defRPr/>
            </a:lvl1pPr>
          </a:lstStyle>
          <a:p>
            <a:pPr lvl="0"/>
            <a:r>
              <a:rPr lang="en-US" noProof="0" smtClean="0"/>
              <a:t>Click icon to add picture</a:t>
            </a:r>
            <a:endParaRPr lang="en-US" noProof="0" dirty="0"/>
          </a:p>
        </p:txBody>
      </p:sp>
      <p:sp>
        <p:nvSpPr>
          <p:cNvPr id="5" name="Slide Number Placeholder 2"/>
          <p:cNvSpPr>
            <a:spLocks noGrp="1"/>
          </p:cNvSpPr>
          <p:nvPr>
            <p:ph type="sldNum" sz="quarter" idx="11"/>
          </p:nvPr>
        </p:nvSpPr>
        <p:spPr/>
        <p:txBody>
          <a:bodyPr/>
          <a:lstStyle>
            <a:lvl1pPr>
              <a:defRPr/>
            </a:lvl1pPr>
          </a:lstStyle>
          <a:p>
            <a:pPr>
              <a:defRPr/>
            </a:pPr>
            <a:endParaRPr lang="en-US" altLang="en-US"/>
          </a:p>
          <a:p>
            <a:pPr>
              <a:defRPr/>
            </a:pPr>
            <a:fld id="{8E010C96-CDFA-4F61-BD72-3916403CF044}" type="slidenum">
              <a:rPr lang="en-US" altLang="en-US"/>
              <a:pPr>
                <a:defRPr/>
              </a:pPr>
              <a:t>‹#›</a:t>
            </a:fld>
            <a:endParaRPr lang="en-US" altLang="en-US"/>
          </a:p>
        </p:txBody>
      </p:sp>
    </p:spTree>
    <p:extLst>
      <p:ext uri="{BB962C8B-B14F-4D97-AF65-F5344CB8AC3E}">
        <p14:creationId xmlns:p14="http://schemas.microsoft.com/office/powerpoint/2010/main" val="641294144"/>
      </p:ext>
    </p:extLst>
  </p:cSld>
  <p:clrMapOvr>
    <a:masterClrMapping/>
  </p:clrMapOvr>
  <p:hf hd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ftr" sz="quarter" idx="10"/>
          </p:nvPr>
        </p:nvSpPr>
        <p:spPr>
          <a:xfrm>
            <a:off x="2133600" y="6153150"/>
            <a:ext cx="7213600" cy="476250"/>
          </a:xfrm>
          <a:prstGeom prst="rect">
            <a:avLst/>
          </a:prstGeom>
        </p:spPr>
        <p:txBody>
          <a:bodyPr/>
          <a:lstStyle>
            <a:lvl1pPr eaLnBrk="1" hangingPunct="1">
              <a:defRPr>
                <a:latin typeface="Arial" charset="0"/>
                <a:cs typeface="+mn-cs"/>
              </a:defRPr>
            </a:lvl1pPr>
          </a:lstStyle>
          <a:p>
            <a:pPr fontAlgn="base">
              <a:spcBef>
                <a:spcPct val="0"/>
              </a:spcBef>
              <a:spcAft>
                <a:spcPct val="0"/>
              </a:spcAft>
              <a:defRPr/>
            </a:pPr>
            <a:endParaRPr lang="en-US">
              <a:solidFill>
                <a:srgbClr val="45545F"/>
              </a:solidFill>
            </a:endParaRPr>
          </a:p>
          <a:p>
            <a:pPr fontAlgn="base">
              <a:spcBef>
                <a:spcPct val="0"/>
              </a:spcBef>
              <a:spcAft>
                <a:spcPct val="0"/>
              </a:spcAft>
              <a:defRPr/>
            </a:pPr>
            <a:endParaRPr lang="en-US">
              <a:solidFill>
                <a:srgbClr val="45545F"/>
              </a:solidFill>
            </a:endParaRPr>
          </a:p>
        </p:txBody>
      </p:sp>
      <p:sp>
        <p:nvSpPr>
          <p:cNvPr id="5" name="Rectangle 4"/>
          <p:cNvSpPr>
            <a:spLocks noGrp="1" noChangeArrowheads="1"/>
          </p:cNvSpPr>
          <p:nvPr>
            <p:ph type="sldNum" sz="quarter" idx="11"/>
          </p:nvPr>
        </p:nvSpPr>
        <p:spPr/>
        <p:txBody>
          <a:bodyPr/>
          <a:lstStyle>
            <a:lvl1pPr>
              <a:defRPr/>
            </a:lvl1pPr>
          </a:lstStyle>
          <a:p>
            <a:pPr>
              <a:defRPr/>
            </a:pPr>
            <a:endParaRPr lang="en-US" altLang="en-US"/>
          </a:p>
          <a:p>
            <a:pPr>
              <a:defRPr/>
            </a:pPr>
            <a:fld id="{A6771AC6-7CD4-4EA8-930F-960C5701D75E}" type="slidenum">
              <a:rPr lang="en-US" altLang="en-US"/>
              <a:pPr>
                <a:defRPr/>
              </a:pPr>
              <a:t>‹#›</a:t>
            </a:fld>
            <a:endParaRPr lang="en-US" altLang="en-US"/>
          </a:p>
        </p:txBody>
      </p:sp>
    </p:spTree>
    <p:extLst>
      <p:ext uri="{BB962C8B-B14F-4D97-AF65-F5344CB8AC3E}">
        <p14:creationId xmlns:p14="http://schemas.microsoft.com/office/powerpoint/2010/main" val="415506494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ftr" sz="quarter" idx="10"/>
          </p:nvPr>
        </p:nvSpPr>
        <p:spPr>
          <a:xfrm>
            <a:off x="2133600" y="6153150"/>
            <a:ext cx="7213600" cy="476250"/>
          </a:xfrm>
          <a:prstGeom prst="rect">
            <a:avLst/>
          </a:prstGeom>
        </p:spPr>
        <p:txBody>
          <a:bodyPr/>
          <a:lstStyle>
            <a:lvl1pPr eaLnBrk="1" hangingPunct="1">
              <a:defRPr>
                <a:latin typeface="Arial" charset="0"/>
                <a:cs typeface="+mn-cs"/>
              </a:defRPr>
            </a:lvl1pPr>
          </a:lstStyle>
          <a:p>
            <a:pPr fontAlgn="base">
              <a:spcBef>
                <a:spcPct val="0"/>
              </a:spcBef>
              <a:spcAft>
                <a:spcPct val="0"/>
              </a:spcAft>
              <a:defRPr/>
            </a:pPr>
            <a:endParaRPr lang="en-US">
              <a:solidFill>
                <a:srgbClr val="45545F"/>
              </a:solidFill>
            </a:endParaRPr>
          </a:p>
          <a:p>
            <a:pPr fontAlgn="base">
              <a:spcBef>
                <a:spcPct val="0"/>
              </a:spcBef>
              <a:spcAft>
                <a:spcPct val="0"/>
              </a:spcAft>
              <a:defRPr/>
            </a:pPr>
            <a:endParaRPr lang="en-US">
              <a:solidFill>
                <a:srgbClr val="45545F"/>
              </a:solidFill>
            </a:endParaRPr>
          </a:p>
        </p:txBody>
      </p:sp>
      <p:sp>
        <p:nvSpPr>
          <p:cNvPr id="4" name="Rectangle 3"/>
          <p:cNvSpPr>
            <a:spLocks noGrp="1" noChangeArrowheads="1"/>
          </p:cNvSpPr>
          <p:nvPr>
            <p:ph type="sldNum" sz="quarter" idx="11"/>
          </p:nvPr>
        </p:nvSpPr>
        <p:spPr/>
        <p:txBody>
          <a:bodyPr/>
          <a:lstStyle>
            <a:lvl1pPr>
              <a:defRPr/>
            </a:lvl1pPr>
          </a:lstStyle>
          <a:p>
            <a:pPr>
              <a:defRPr/>
            </a:pPr>
            <a:endParaRPr lang="en-US" altLang="en-US"/>
          </a:p>
          <a:p>
            <a:pPr>
              <a:defRPr/>
            </a:pPr>
            <a:fld id="{F63D7075-54E3-462E-B7B9-36D08A97F041}" type="slidenum">
              <a:rPr lang="en-US" altLang="en-US"/>
              <a:pPr>
                <a:defRPr/>
              </a:pPr>
              <a:t>‹#›</a:t>
            </a:fld>
            <a:endParaRPr lang="en-US" altLang="en-US"/>
          </a:p>
        </p:txBody>
      </p:sp>
    </p:spTree>
    <p:extLst>
      <p:ext uri="{BB962C8B-B14F-4D97-AF65-F5344CB8AC3E}">
        <p14:creationId xmlns:p14="http://schemas.microsoft.com/office/powerpoint/2010/main" val="199884504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16000" y="228600"/>
            <a:ext cx="9753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12800" y="1676400"/>
            <a:ext cx="10363200" cy="4267200"/>
          </a:xfrm>
        </p:spPr>
        <p:txBody>
          <a:bodyPr rtlCol="0">
            <a:normAutofit/>
          </a:bodyPr>
          <a:lstStyle/>
          <a:p>
            <a:pPr lvl="0"/>
            <a:endParaRPr lang="en-US" noProof="0" dirty="0" smtClean="0"/>
          </a:p>
        </p:txBody>
      </p:sp>
    </p:spTree>
    <p:extLst>
      <p:ext uri="{BB962C8B-B14F-4D97-AF65-F5344CB8AC3E}">
        <p14:creationId xmlns:p14="http://schemas.microsoft.com/office/powerpoint/2010/main" val="279586529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9"/>
          <p:cNvSpPr>
            <a:spLocks noGrp="1" noChangeArrowheads="1"/>
          </p:cNvSpPr>
          <p:nvPr>
            <p:ph type="ftr" sz="quarter" idx="10"/>
          </p:nvPr>
        </p:nvSpPr>
        <p:spPr>
          <a:xfrm>
            <a:off x="2133600" y="6153150"/>
            <a:ext cx="7213600" cy="476250"/>
          </a:xfrm>
          <a:prstGeom prst="rect">
            <a:avLst/>
          </a:prstGeom>
        </p:spPr>
        <p:txBody>
          <a:bodyPr/>
          <a:lstStyle>
            <a:lvl1pPr eaLnBrk="1" hangingPunct="1">
              <a:defRPr>
                <a:latin typeface="Arial" charset="0"/>
                <a:cs typeface="+mn-cs"/>
              </a:defRPr>
            </a:lvl1pPr>
          </a:lstStyle>
          <a:p>
            <a:pPr fontAlgn="base">
              <a:spcBef>
                <a:spcPct val="0"/>
              </a:spcBef>
              <a:spcAft>
                <a:spcPct val="0"/>
              </a:spcAft>
              <a:defRPr/>
            </a:pPr>
            <a:endParaRPr lang="en-US">
              <a:solidFill>
                <a:srgbClr val="45545F"/>
              </a:solidFill>
            </a:endParaRPr>
          </a:p>
          <a:p>
            <a:pPr fontAlgn="base">
              <a:spcBef>
                <a:spcPct val="0"/>
              </a:spcBef>
              <a:spcAft>
                <a:spcPct val="0"/>
              </a:spcAft>
              <a:defRPr/>
            </a:pPr>
            <a:endParaRPr lang="en-US">
              <a:solidFill>
                <a:srgbClr val="45545F"/>
              </a:solidFill>
            </a:endParaRPr>
          </a:p>
        </p:txBody>
      </p:sp>
      <p:sp>
        <p:nvSpPr>
          <p:cNvPr id="3" name="Rectangle 2"/>
          <p:cNvSpPr>
            <a:spLocks noGrp="1" noChangeArrowheads="1"/>
          </p:cNvSpPr>
          <p:nvPr>
            <p:ph type="sldNum" sz="quarter" idx="11"/>
          </p:nvPr>
        </p:nvSpPr>
        <p:spPr/>
        <p:txBody>
          <a:bodyPr/>
          <a:lstStyle>
            <a:lvl1pPr>
              <a:defRPr/>
            </a:lvl1pPr>
          </a:lstStyle>
          <a:p>
            <a:pPr>
              <a:defRPr/>
            </a:pPr>
            <a:endParaRPr lang="en-US" altLang="en-US"/>
          </a:p>
          <a:p>
            <a:pPr>
              <a:defRPr/>
            </a:pPr>
            <a:fld id="{50A2A993-0F47-47C2-9567-B5AD90ED385D}" type="slidenum">
              <a:rPr lang="en-US" altLang="en-US"/>
              <a:pPr>
                <a:defRPr/>
              </a:pPr>
              <a:t>‹#›</a:t>
            </a:fld>
            <a:endParaRPr lang="en-US" altLang="en-US"/>
          </a:p>
        </p:txBody>
      </p:sp>
    </p:spTree>
    <p:extLst>
      <p:ext uri="{BB962C8B-B14F-4D97-AF65-F5344CB8AC3E}">
        <p14:creationId xmlns:p14="http://schemas.microsoft.com/office/powerpoint/2010/main" val="389043664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016000" y="228600"/>
            <a:ext cx="9753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12800" y="1676400"/>
            <a:ext cx="50800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096000" y="1676400"/>
            <a:ext cx="50800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096000" y="3886200"/>
            <a:ext cx="50800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730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609600" y="1447801"/>
            <a:ext cx="10972800" cy="4419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2"/>
          <p:cNvSpPr>
            <a:spLocks noGrp="1"/>
          </p:cNvSpPr>
          <p:nvPr>
            <p:ph type="sldNum" sz="quarter" idx="10"/>
          </p:nvPr>
        </p:nvSpPr>
        <p:spPr/>
        <p:txBody>
          <a:bodyPr/>
          <a:lstStyle>
            <a:lvl1pPr>
              <a:defRPr/>
            </a:lvl1pPr>
          </a:lstStyle>
          <a:p>
            <a:pPr>
              <a:defRPr/>
            </a:pPr>
            <a:endParaRPr lang="en-US" altLang="en-US"/>
          </a:p>
          <a:p>
            <a:pPr>
              <a:defRPr/>
            </a:pPr>
            <a:fld id="{F517C673-EEE4-48B8-A53B-F481F9BAF7DB}" type="slidenum">
              <a:rPr lang="en-US" altLang="en-US"/>
              <a:pPr>
                <a:defRPr/>
              </a:pPr>
              <a:t>‹#›</a:t>
            </a:fld>
            <a:endParaRPr lang="en-US" altLang="en-US"/>
          </a:p>
        </p:txBody>
      </p:sp>
    </p:spTree>
    <p:extLst>
      <p:ext uri="{BB962C8B-B14F-4D97-AF65-F5344CB8AC3E}">
        <p14:creationId xmlns:p14="http://schemas.microsoft.com/office/powerpoint/2010/main" val="1247815903"/>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Title Content">
    <p:spTree>
      <p:nvGrpSpPr>
        <p:cNvPr id="1" name=""/>
        <p:cNvGrpSpPr/>
        <p:nvPr/>
      </p:nvGrpSpPr>
      <p:grpSpPr>
        <a:xfrm>
          <a:off x="0" y="0"/>
          <a:ext cx="0" cy="0"/>
          <a:chOff x="0" y="0"/>
          <a:chExt cx="0" cy="0"/>
        </a:xfrm>
      </p:grpSpPr>
      <p:sp>
        <p:nvSpPr>
          <p:cNvPr id="4" name="Rectangle 3"/>
          <p:cNvSpPr/>
          <p:nvPr/>
        </p:nvSpPr>
        <p:spPr>
          <a:xfrm>
            <a:off x="406400" y="1143000"/>
            <a:ext cx="11277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a:solidFill>
                <a:srgbClr val="FFFFFF"/>
              </a:solidFill>
            </a:endParaRPr>
          </a:p>
        </p:txBody>
      </p:sp>
      <p:cxnSp>
        <p:nvCxnSpPr>
          <p:cNvPr id="5" name="Straight Connector 4"/>
          <p:cNvCxnSpPr/>
          <p:nvPr/>
        </p:nvCxnSpPr>
        <p:spPr>
          <a:xfrm>
            <a:off x="609600" y="1879600"/>
            <a:ext cx="10972800" cy="0"/>
          </a:xfrm>
          <a:prstGeom prst="line">
            <a:avLst/>
          </a:prstGeom>
          <a:ln w="57150">
            <a:solidFill>
              <a:srgbClr val="455660">
                <a:alpha val="63922"/>
              </a:srgb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09600" y="415635"/>
            <a:ext cx="10972800" cy="1413166"/>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609600" y="2057401"/>
            <a:ext cx="10972800" cy="38100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2"/>
          <p:cNvSpPr>
            <a:spLocks noGrp="1"/>
          </p:cNvSpPr>
          <p:nvPr>
            <p:ph type="sldNum" sz="quarter" idx="10"/>
          </p:nvPr>
        </p:nvSpPr>
        <p:spPr/>
        <p:txBody>
          <a:bodyPr/>
          <a:lstStyle>
            <a:lvl1pPr>
              <a:defRPr smtClean="0"/>
            </a:lvl1pPr>
          </a:lstStyle>
          <a:p>
            <a:pPr>
              <a:defRPr/>
            </a:pPr>
            <a:endParaRPr lang="en-US" altLang="en-US"/>
          </a:p>
          <a:p>
            <a:pPr>
              <a:defRPr/>
            </a:pPr>
            <a:fld id="{EDB3CF4B-FC1C-4D14-A9B8-FF80F57D1E1B}" type="slidenum">
              <a:rPr lang="en-US" altLang="en-US"/>
              <a:pPr>
                <a:defRPr/>
              </a:pPr>
              <a:t>‹#›</a:t>
            </a:fld>
            <a:endParaRPr lang="en-US" altLang="en-US"/>
          </a:p>
        </p:txBody>
      </p:sp>
    </p:spTree>
    <p:extLst>
      <p:ext uri="{BB962C8B-B14F-4D97-AF65-F5344CB8AC3E}">
        <p14:creationId xmlns:p14="http://schemas.microsoft.com/office/powerpoint/2010/main" val="2974616007"/>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Content - Sourc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09600" y="1447801"/>
            <a:ext cx="10972800" cy="4419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9"/>
          <p:cNvSpPr>
            <a:spLocks noGrp="1"/>
          </p:cNvSpPr>
          <p:nvPr>
            <p:ph type="body" sz="quarter" idx="10"/>
          </p:nvPr>
        </p:nvSpPr>
        <p:spPr>
          <a:xfrm>
            <a:off x="609600" y="6133011"/>
            <a:ext cx="10160000" cy="609600"/>
          </a:xfrm>
        </p:spPr>
        <p:txBody>
          <a:bodyPr anchor="ctr">
            <a:noAutofit/>
          </a:bodyPr>
          <a:lstStyle>
            <a:lvl1pPr marL="0" indent="0">
              <a:spcBef>
                <a:spcPts val="0"/>
              </a:spcBef>
              <a:buFont typeface="Arial" pitchFamily="34" charset="0"/>
              <a:buNone/>
              <a:defRPr sz="1000">
                <a:solidFill>
                  <a:schemeClr val="bg1"/>
                </a:solidFill>
              </a:defRPr>
            </a:lvl1pPr>
            <a:lvl2pPr>
              <a:buFont typeface="Arial" pitchFamily="34" charset="0"/>
              <a:buNone/>
              <a:defRPr sz="1600">
                <a:solidFill>
                  <a:schemeClr val="bg1"/>
                </a:solidFill>
              </a:defRPr>
            </a:lvl2pPr>
            <a:lvl3pPr>
              <a:buFont typeface="Arial" pitchFamily="34" charset="0"/>
              <a:buNone/>
              <a:defRPr sz="1400">
                <a:solidFill>
                  <a:schemeClr val="bg1"/>
                </a:solidFill>
              </a:defRPr>
            </a:lvl3pPr>
            <a:lvl4pPr>
              <a:buFont typeface="Arial" pitchFamily="34" charset="0"/>
              <a:buNone/>
              <a:defRPr sz="1200">
                <a:solidFill>
                  <a:schemeClr val="bg1"/>
                </a:solidFill>
              </a:defRPr>
            </a:lvl4pPr>
            <a:lvl5pPr>
              <a:buFont typeface="Arial" pitchFamily="34" charset="0"/>
              <a:buNone/>
              <a:defRPr sz="1200">
                <a:solidFill>
                  <a:schemeClr val="bg1"/>
                </a:solidFill>
              </a:defRPr>
            </a:lvl5pPr>
          </a:lstStyle>
          <a:p>
            <a:pPr lvl="0"/>
            <a:r>
              <a:rPr lang="en-US" smtClean="0"/>
              <a:t>Click to edit Master text styles</a:t>
            </a:r>
          </a:p>
        </p:txBody>
      </p:sp>
      <p:sp>
        <p:nvSpPr>
          <p:cNvPr id="5" name="Slide Number Placeholder 2"/>
          <p:cNvSpPr>
            <a:spLocks noGrp="1"/>
          </p:cNvSpPr>
          <p:nvPr>
            <p:ph type="sldNum" sz="quarter" idx="11"/>
          </p:nvPr>
        </p:nvSpPr>
        <p:spPr/>
        <p:txBody>
          <a:bodyPr/>
          <a:lstStyle>
            <a:lvl1pPr>
              <a:defRPr/>
            </a:lvl1pPr>
          </a:lstStyle>
          <a:p>
            <a:pPr>
              <a:defRPr/>
            </a:pPr>
            <a:endParaRPr lang="en-US" altLang="en-US"/>
          </a:p>
          <a:p>
            <a:pPr>
              <a:defRPr/>
            </a:pPr>
            <a:fld id="{F6D3ADBD-D522-4A09-8F85-EE99D0D8BE6F}" type="slidenum">
              <a:rPr lang="en-US" altLang="en-US"/>
              <a:pPr>
                <a:defRPr/>
              </a:pPr>
              <a:t>‹#›</a:t>
            </a:fld>
            <a:endParaRPr lang="en-US" altLang="en-US"/>
          </a:p>
        </p:txBody>
      </p:sp>
    </p:spTree>
    <p:extLst>
      <p:ext uri="{BB962C8B-B14F-4D97-AF65-F5344CB8AC3E}">
        <p14:creationId xmlns:p14="http://schemas.microsoft.com/office/powerpoint/2010/main" val="3525567297"/>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Imag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9EC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791200" y="1447801"/>
            <a:ext cx="5791200" cy="4419601"/>
          </a:xfrm>
        </p:spPr>
        <p:txBody>
          <a:bodyPr>
            <a:normAutofit/>
          </a:bodyPr>
          <a:lstStyle>
            <a:lvl1pPr marL="347472" indent="-347472">
              <a:spcBef>
                <a:spcPts val="576"/>
              </a:spcBef>
              <a:buFontTx/>
              <a:buBlip>
                <a:blip r:embed="rId2"/>
              </a:buBlip>
              <a:defRPr sz="2400">
                <a:solidFill>
                  <a:srgbClr val="009EC2"/>
                </a:solidFill>
              </a:defRPr>
            </a:lvl1pPr>
            <a:lvl2pPr marL="0" indent="0">
              <a:spcBef>
                <a:spcPts val="0"/>
              </a:spcBef>
              <a:buFont typeface="Arial" pitchFamily="34" charset="0"/>
              <a:buNone/>
              <a:defRPr/>
            </a:lvl2pPr>
            <a:lvl3pPr marL="0" indent="0">
              <a:spcBef>
                <a:spcPts val="0"/>
              </a:spcBef>
              <a:buFont typeface="Arial" pitchFamily="34" charset="0"/>
              <a:buNone/>
              <a:defRPr/>
            </a:lvl3pPr>
            <a:lvl4pPr marL="0" indent="0">
              <a:spcBef>
                <a:spcPts val="0"/>
              </a:spcBef>
              <a:buFont typeface="Arial" pitchFamily="34" charset="0"/>
              <a:buNone/>
              <a:defRPr/>
            </a:lvl4pPr>
            <a:lvl5pPr marL="0" indent="0">
              <a:spcBef>
                <a:spcPts val="0"/>
              </a:spcBef>
              <a:buFont typeface="Arial" pitchFamily="34" charset="0"/>
              <a:buNone/>
              <a:defRPr/>
            </a:lvl5pPr>
          </a:lstStyle>
          <a:p>
            <a:pPr lvl="0"/>
            <a:r>
              <a:rPr lang="en-US" smtClean="0"/>
              <a:t>Click to edit Master text styles</a:t>
            </a:r>
          </a:p>
        </p:txBody>
      </p:sp>
      <p:sp>
        <p:nvSpPr>
          <p:cNvPr id="8" name="Picture Placeholder 7"/>
          <p:cNvSpPr>
            <a:spLocks noGrp="1"/>
          </p:cNvSpPr>
          <p:nvPr>
            <p:ph type="pic" sz="quarter" idx="10"/>
          </p:nvPr>
        </p:nvSpPr>
        <p:spPr>
          <a:xfrm>
            <a:off x="609600" y="1447800"/>
            <a:ext cx="4775200" cy="4419600"/>
          </a:xfrm>
        </p:spPr>
        <p:txBody>
          <a:bodyPr rtlCol="0">
            <a:normAutofit/>
          </a:bodyPr>
          <a:lstStyle>
            <a:lvl1pPr marL="0" indent="0">
              <a:spcBef>
                <a:spcPts val="0"/>
              </a:spcBef>
              <a:buFont typeface="Arial" pitchFamily="34" charset="0"/>
              <a:buNone/>
              <a:defRPr/>
            </a:lvl1pPr>
          </a:lstStyle>
          <a:p>
            <a:pPr lvl="0"/>
            <a:r>
              <a:rPr lang="en-US" noProof="0" smtClean="0"/>
              <a:t>Click icon to add picture</a:t>
            </a:r>
            <a:endParaRPr lang="en-US" noProof="0" dirty="0"/>
          </a:p>
        </p:txBody>
      </p:sp>
      <p:sp>
        <p:nvSpPr>
          <p:cNvPr id="5" name="Slide Number Placeholder 2"/>
          <p:cNvSpPr>
            <a:spLocks noGrp="1"/>
          </p:cNvSpPr>
          <p:nvPr>
            <p:ph type="sldNum" sz="quarter" idx="11"/>
          </p:nvPr>
        </p:nvSpPr>
        <p:spPr/>
        <p:txBody>
          <a:bodyPr/>
          <a:lstStyle>
            <a:lvl1pPr>
              <a:defRPr/>
            </a:lvl1pPr>
          </a:lstStyle>
          <a:p>
            <a:pPr>
              <a:defRPr/>
            </a:pPr>
            <a:endParaRPr lang="en-US" altLang="en-US"/>
          </a:p>
          <a:p>
            <a:pPr>
              <a:defRPr/>
            </a:pPr>
            <a:fld id="{4AEC0283-5107-467A-8C14-DF3C9B12F883}" type="slidenum">
              <a:rPr lang="en-US" altLang="en-US"/>
              <a:pPr>
                <a:defRPr/>
              </a:pPr>
              <a:t>‹#›</a:t>
            </a:fld>
            <a:endParaRPr lang="en-US" altLang="en-US"/>
          </a:p>
        </p:txBody>
      </p:sp>
    </p:spTree>
    <p:extLst>
      <p:ext uri="{BB962C8B-B14F-4D97-AF65-F5344CB8AC3E}">
        <p14:creationId xmlns:p14="http://schemas.microsoft.com/office/powerpoint/2010/main" val="908248618"/>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Dark Backgroun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IHI_Symbol.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87618" y="6224588"/>
            <a:ext cx="586316"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09600" y="1447801"/>
            <a:ext cx="10972800" cy="4419601"/>
          </a:xfrm>
        </p:spPr>
        <p:txBody>
          <a:bodyPr/>
          <a:lstStyle>
            <a:lvl1pPr>
              <a:buFontTx/>
              <a:buBlip>
                <a:blip r:embed="rId4"/>
              </a:buBlip>
              <a:defRPr>
                <a:solidFill>
                  <a:schemeClr val="bg1"/>
                </a:solidFill>
              </a:defRPr>
            </a:lvl1pPr>
            <a:lvl2pPr>
              <a:buFont typeface="Arial" pitchFamily="34" charset="0"/>
              <a:buNone/>
              <a:defRPr>
                <a:solidFill>
                  <a:srgbClr val="B4BFC7"/>
                </a:solidFill>
              </a:defRPr>
            </a:lvl2pPr>
            <a:lvl3pPr>
              <a:buFont typeface="Arial" pitchFamily="34" charset="0"/>
              <a:buNone/>
              <a:defRPr>
                <a:solidFill>
                  <a:srgbClr val="B4BFC7"/>
                </a:solidFill>
              </a:defRPr>
            </a:lvl3pPr>
            <a:lvl4pPr>
              <a:buFont typeface="Arial" pitchFamily="34" charset="0"/>
              <a:buNone/>
              <a:defRPr>
                <a:solidFill>
                  <a:srgbClr val="B4BFC7"/>
                </a:solidFill>
              </a:defRPr>
            </a:lvl4pPr>
            <a:lvl5pPr>
              <a:buFont typeface="Arial" pitchFamily="34" charset="0"/>
              <a:buNone/>
              <a:defRPr>
                <a:solidFill>
                  <a:srgbClr val="B4BFC7"/>
                </a:solidFill>
              </a:defRPr>
            </a:lvl5pPr>
          </a:lstStyle>
          <a:p>
            <a:pPr lvl="0"/>
            <a:r>
              <a:rPr lang="en-US" smtClean="0"/>
              <a:t>Click to edit Master text styles</a:t>
            </a:r>
          </a:p>
        </p:txBody>
      </p:sp>
      <p:sp>
        <p:nvSpPr>
          <p:cNvPr id="5" name="Slide Number Placeholder 2"/>
          <p:cNvSpPr>
            <a:spLocks noGrp="1"/>
          </p:cNvSpPr>
          <p:nvPr>
            <p:ph type="sldNum" sz="quarter" idx="10"/>
          </p:nvPr>
        </p:nvSpPr>
        <p:spPr/>
        <p:txBody>
          <a:bodyPr/>
          <a:lstStyle>
            <a:lvl1pPr>
              <a:defRPr smtClean="0"/>
            </a:lvl1pPr>
          </a:lstStyle>
          <a:p>
            <a:pPr>
              <a:defRPr/>
            </a:pPr>
            <a:endParaRPr lang="en-US" altLang="en-US"/>
          </a:p>
          <a:p>
            <a:pPr>
              <a:defRPr/>
            </a:pPr>
            <a:fld id="{A976026B-8B70-40D3-BED8-818BF9608A58}" type="slidenum">
              <a:rPr lang="en-US" altLang="en-US"/>
              <a:pPr>
                <a:defRPr/>
              </a:pPr>
              <a:t>‹#›</a:t>
            </a:fld>
            <a:endParaRPr lang="en-US" altLang="en-US"/>
          </a:p>
        </p:txBody>
      </p:sp>
    </p:spTree>
    <p:extLst>
      <p:ext uri="{BB962C8B-B14F-4D97-AF65-F5344CB8AC3E}">
        <p14:creationId xmlns:p14="http://schemas.microsoft.com/office/powerpoint/2010/main" val="315898425"/>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slideLayout" Target="../slideLayouts/slideLayout43.xml"/><Relationship Id="rId26" Type="http://schemas.openxmlformats.org/officeDocument/2006/relationships/image" Target="../media/image3.png"/><Relationship Id="rId3" Type="http://schemas.openxmlformats.org/officeDocument/2006/relationships/slideLayout" Target="../slideLayouts/slideLayout28.xml"/><Relationship Id="rId21" Type="http://schemas.openxmlformats.org/officeDocument/2006/relationships/slideLayout" Target="../slideLayouts/slideLayout46.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5" Type="http://schemas.openxmlformats.org/officeDocument/2006/relationships/image" Target="../media/image2.jpeg"/><Relationship Id="rId2" Type="http://schemas.openxmlformats.org/officeDocument/2006/relationships/slideLayout" Target="../slideLayouts/slideLayout27.xml"/><Relationship Id="rId16" Type="http://schemas.openxmlformats.org/officeDocument/2006/relationships/slideLayout" Target="../slideLayouts/slideLayout41.xml"/><Relationship Id="rId20" Type="http://schemas.openxmlformats.org/officeDocument/2006/relationships/slideLayout" Target="../slideLayouts/slideLayout45.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24" Type="http://schemas.openxmlformats.org/officeDocument/2006/relationships/theme" Target="../theme/theme2.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23" Type="http://schemas.openxmlformats.org/officeDocument/2006/relationships/slideLayout" Target="../slideLayouts/slideLayout48.xml"/><Relationship Id="rId10" Type="http://schemas.openxmlformats.org/officeDocument/2006/relationships/slideLayout" Target="../slideLayouts/slideLayout35.xml"/><Relationship Id="rId19" Type="http://schemas.openxmlformats.org/officeDocument/2006/relationships/slideLayout" Target="../slideLayouts/slideLayout44.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 Id="rId22" Type="http://schemas.openxmlformats.org/officeDocument/2006/relationships/slideLayout" Target="../slideLayouts/slideLayout47.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27"/>
          <a:srcRect/>
          <a:stretch>
            <a:fillRect/>
          </a:stretch>
        </a:blip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609600" y="415925"/>
            <a:ext cx="10972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Text Placeholder 2"/>
          <p:cNvSpPr>
            <a:spLocks noGrp="1"/>
          </p:cNvSpPr>
          <p:nvPr>
            <p:ph type="body" idx="1"/>
          </p:nvPr>
        </p:nvSpPr>
        <p:spPr bwMode="auto">
          <a:xfrm>
            <a:off x="609600" y="1447800"/>
            <a:ext cx="109728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4100" name="Picture 7" descr="IHI_Symbol.png"/>
          <p:cNvPicPr>
            <a:picLocks noChangeAspect="1"/>
          </p:cNvPicPr>
          <p:nvPr/>
        </p:nvPicPr>
        <p:blipFill>
          <a:blip r:embed="rId28">
            <a:extLst>
              <a:ext uri="{28A0092B-C50C-407E-A947-70E740481C1C}">
                <a14:useLocalDpi xmlns:a14="http://schemas.microsoft.com/office/drawing/2010/main" val="0"/>
              </a:ext>
            </a:extLst>
          </a:blip>
          <a:srcRect/>
          <a:stretch>
            <a:fillRect/>
          </a:stretch>
        </p:blipFill>
        <p:spPr bwMode="auto">
          <a:xfrm>
            <a:off x="10987618" y="6224588"/>
            <a:ext cx="586316"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p:nvPr/>
        </p:nvCxnSpPr>
        <p:spPr>
          <a:xfrm>
            <a:off x="609600" y="1219200"/>
            <a:ext cx="10972800" cy="0"/>
          </a:xfrm>
          <a:prstGeom prst="line">
            <a:avLst/>
          </a:prstGeom>
          <a:ln w="57150">
            <a:solidFill>
              <a:srgbClr val="455660">
                <a:alpha val="63922"/>
              </a:srgbClr>
            </a:solidFill>
          </a:ln>
        </p:spPr>
        <p:style>
          <a:lnRef idx="1">
            <a:schemeClr val="accent1"/>
          </a:lnRef>
          <a:fillRef idx="0">
            <a:schemeClr val="accent1"/>
          </a:fillRef>
          <a:effectRef idx="0">
            <a:schemeClr val="accent1"/>
          </a:effectRef>
          <a:fontRef idx="minor">
            <a:schemeClr val="tx1"/>
          </a:fontRef>
        </p:style>
      </p:cxnSp>
      <p:sp>
        <p:nvSpPr>
          <p:cNvPr id="9" name="Slide Number Placeholder 2"/>
          <p:cNvSpPr>
            <a:spLocks noGrp="1"/>
          </p:cNvSpPr>
          <p:nvPr>
            <p:ph type="sldNum" sz="quarter" idx="4"/>
          </p:nvPr>
        </p:nvSpPr>
        <p:spPr>
          <a:xfrm>
            <a:off x="10972800" y="320676"/>
            <a:ext cx="736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b="1" smtClean="0">
                <a:solidFill>
                  <a:srgbClr val="777779"/>
                </a:solidFill>
                <a:cs typeface="Arial" panose="020B0604020202020204" pitchFamily="34" charset="0"/>
              </a:defRPr>
            </a:lvl1pPr>
          </a:lstStyle>
          <a:p>
            <a:pPr fontAlgn="base">
              <a:spcBef>
                <a:spcPct val="0"/>
              </a:spcBef>
              <a:spcAft>
                <a:spcPct val="0"/>
              </a:spcAft>
              <a:defRPr/>
            </a:pPr>
            <a:endParaRPr lang="en-US" altLang="en-US"/>
          </a:p>
          <a:p>
            <a:pPr fontAlgn="base">
              <a:spcBef>
                <a:spcPct val="0"/>
              </a:spcBef>
              <a:spcAft>
                <a:spcPct val="0"/>
              </a:spcAft>
              <a:defRPr/>
            </a:pPr>
            <a:fld id="{664D5B83-1887-42DC-81DC-969E9936F8AA}" type="slidenum">
              <a:rPr lang="en-US" altLang="en-US"/>
              <a:pPr fontAlgn="base">
                <a:spcBef>
                  <a:spcPct val="0"/>
                </a:spcBef>
                <a:spcAft>
                  <a:spcPct val="0"/>
                </a:spcAft>
                <a:defRPr/>
              </a:pPr>
              <a:t>‹#›</a:t>
            </a:fld>
            <a:endParaRPr lang="en-US" altLang="en-US"/>
          </a:p>
        </p:txBody>
      </p:sp>
    </p:spTree>
    <p:extLst>
      <p:ext uri="{BB962C8B-B14F-4D97-AF65-F5344CB8AC3E}">
        <p14:creationId xmlns:p14="http://schemas.microsoft.com/office/powerpoint/2010/main" val="29132063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Lst>
  <p:hf hdr="0" dt="0"/>
  <p:txStyles>
    <p:titleStyle>
      <a:lvl1pPr algn="l" rtl="0" eaLnBrk="0" fontAlgn="base" hangingPunct="0">
        <a:spcBef>
          <a:spcPct val="0"/>
        </a:spcBef>
        <a:spcAft>
          <a:spcPct val="0"/>
        </a:spcAft>
        <a:defRPr sz="4000" kern="1200">
          <a:solidFill>
            <a:srgbClr val="009EC2"/>
          </a:solidFill>
          <a:latin typeface="Arial" pitchFamily="34" charset="0"/>
          <a:ea typeface="+mj-ea"/>
          <a:cs typeface="Arial" pitchFamily="34" charset="0"/>
        </a:defRPr>
      </a:lvl1pPr>
      <a:lvl2pPr algn="l" rtl="0" eaLnBrk="0" fontAlgn="base" hangingPunct="0">
        <a:spcBef>
          <a:spcPct val="0"/>
        </a:spcBef>
        <a:spcAft>
          <a:spcPct val="0"/>
        </a:spcAft>
        <a:defRPr sz="4000">
          <a:solidFill>
            <a:srgbClr val="009EC2"/>
          </a:solidFill>
          <a:latin typeface="Arial" charset="0"/>
          <a:cs typeface="Arial" charset="0"/>
        </a:defRPr>
      </a:lvl2pPr>
      <a:lvl3pPr algn="l" rtl="0" eaLnBrk="0" fontAlgn="base" hangingPunct="0">
        <a:spcBef>
          <a:spcPct val="0"/>
        </a:spcBef>
        <a:spcAft>
          <a:spcPct val="0"/>
        </a:spcAft>
        <a:defRPr sz="4000">
          <a:solidFill>
            <a:srgbClr val="009EC2"/>
          </a:solidFill>
          <a:latin typeface="Arial" charset="0"/>
          <a:cs typeface="Arial" charset="0"/>
        </a:defRPr>
      </a:lvl3pPr>
      <a:lvl4pPr algn="l" rtl="0" eaLnBrk="0" fontAlgn="base" hangingPunct="0">
        <a:spcBef>
          <a:spcPct val="0"/>
        </a:spcBef>
        <a:spcAft>
          <a:spcPct val="0"/>
        </a:spcAft>
        <a:defRPr sz="4000">
          <a:solidFill>
            <a:srgbClr val="009EC2"/>
          </a:solidFill>
          <a:latin typeface="Arial" charset="0"/>
          <a:cs typeface="Arial" charset="0"/>
        </a:defRPr>
      </a:lvl4pPr>
      <a:lvl5pPr algn="l" rtl="0" eaLnBrk="0" fontAlgn="base" hangingPunct="0">
        <a:spcBef>
          <a:spcPct val="0"/>
        </a:spcBef>
        <a:spcAft>
          <a:spcPct val="0"/>
        </a:spcAft>
        <a:defRPr sz="4000">
          <a:solidFill>
            <a:srgbClr val="009EC2"/>
          </a:solidFill>
          <a:latin typeface="Arial" charset="0"/>
          <a:cs typeface="Arial" charset="0"/>
        </a:defRPr>
      </a:lvl5pPr>
      <a:lvl6pPr marL="457200" algn="l" rtl="0" fontAlgn="base">
        <a:spcBef>
          <a:spcPct val="0"/>
        </a:spcBef>
        <a:spcAft>
          <a:spcPct val="0"/>
        </a:spcAft>
        <a:defRPr sz="4000">
          <a:solidFill>
            <a:srgbClr val="009EC2"/>
          </a:solidFill>
          <a:latin typeface="Arial" charset="0"/>
          <a:cs typeface="Arial" charset="0"/>
        </a:defRPr>
      </a:lvl6pPr>
      <a:lvl7pPr marL="914400" algn="l" rtl="0" fontAlgn="base">
        <a:spcBef>
          <a:spcPct val="0"/>
        </a:spcBef>
        <a:spcAft>
          <a:spcPct val="0"/>
        </a:spcAft>
        <a:defRPr sz="4000">
          <a:solidFill>
            <a:srgbClr val="009EC2"/>
          </a:solidFill>
          <a:latin typeface="Arial" charset="0"/>
          <a:cs typeface="Arial" charset="0"/>
        </a:defRPr>
      </a:lvl7pPr>
      <a:lvl8pPr marL="1371600" algn="l" rtl="0" fontAlgn="base">
        <a:spcBef>
          <a:spcPct val="0"/>
        </a:spcBef>
        <a:spcAft>
          <a:spcPct val="0"/>
        </a:spcAft>
        <a:defRPr sz="4000">
          <a:solidFill>
            <a:srgbClr val="009EC2"/>
          </a:solidFill>
          <a:latin typeface="Arial" charset="0"/>
          <a:cs typeface="Arial" charset="0"/>
        </a:defRPr>
      </a:lvl8pPr>
      <a:lvl9pPr marL="1828800" algn="l" rtl="0" fontAlgn="base">
        <a:spcBef>
          <a:spcPct val="0"/>
        </a:spcBef>
        <a:spcAft>
          <a:spcPct val="0"/>
        </a:spcAft>
        <a:defRPr sz="4000">
          <a:solidFill>
            <a:srgbClr val="009EC2"/>
          </a:solidFill>
          <a:latin typeface="Arial" charset="0"/>
          <a:cs typeface="Arial" charset="0"/>
        </a:defRPr>
      </a:lvl9pPr>
    </p:titleStyle>
    <p:bodyStyle>
      <a:lvl1pPr marL="342900" indent="-342900" algn="l" rtl="0" eaLnBrk="0" fontAlgn="base" hangingPunct="0">
        <a:spcBef>
          <a:spcPct val="20000"/>
        </a:spcBef>
        <a:spcAft>
          <a:spcPct val="0"/>
        </a:spcAft>
        <a:buClr>
          <a:srgbClr val="9CD4E4"/>
        </a:buClr>
        <a:buSzPct val="85000"/>
        <a:buBlip>
          <a:blip r:embed="rId29"/>
        </a:buBlip>
        <a:defRPr sz="24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rgbClr val="9CD4E4"/>
        </a:buClr>
        <a:buSzPct val="85000"/>
        <a:buFont typeface="Arial" panose="020B0604020202020204" pitchFamily="34" charset="0"/>
        <a:buChar char="–"/>
        <a:defRPr sz="20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Clr>
          <a:srgbClr val="9CD4E4"/>
        </a:buClr>
        <a:buSzPct val="85000"/>
        <a:buFont typeface="Arial" panose="020B0604020202020204" pitchFamily="34" charset="0"/>
        <a:buChar char="–"/>
        <a:defRPr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Clr>
          <a:srgbClr val="9CD4E4"/>
        </a:buClr>
        <a:buSzPct val="85000"/>
        <a:buFont typeface="Arial" panose="020B0604020202020204" pitchFamily="34" charset="0"/>
        <a:buChar char="–"/>
        <a:defRPr sz="16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Clr>
          <a:srgbClr val="9CD4E4"/>
        </a:buClr>
        <a:buSzPct val="85000"/>
        <a:buFont typeface="Arial" panose="020B0604020202020204"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25"/>
          <a:srcRect/>
          <a:stretch>
            <a:fillRect/>
          </a:stretch>
        </a:blip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609600" y="415925"/>
            <a:ext cx="10972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Text Placeholder 2"/>
          <p:cNvSpPr>
            <a:spLocks noGrp="1"/>
          </p:cNvSpPr>
          <p:nvPr>
            <p:ph type="body" idx="1"/>
          </p:nvPr>
        </p:nvSpPr>
        <p:spPr bwMode="auto">
          <a:xfrm>
            <a:off x="609600" y="1447800"/>
            <a:ext cx="109728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3076" name="Picture 7" descr="IHI_Symbol.png"/>
          <p:cNvPicPr>
            <a:picLocks noChangeAspect="1"/>
          </p:cNvPicPr>
          <p:nvPr/>
        </p:nvPicPr>
        <p:blipFill>
          <a:blip r:embed="rId26">
            <a:extLst>
              <a:ext uri="{28A0092B-C50C-407E-A947-70E740481C1C}">
                <a14:useLocalDpi xmlns:a14="http://schemas.microsoft.com/office/drawing/2010/main" val="0"/>
              </a:ext>
            </a:extLst>
          </a:blip>
          <a:srcRect/>
          <a:stretch>
            <a:fillRect/>
          </a:stretch>
        </p:blipFill>
        <p:spPr bwMode="auto">
          <a:xfrm>
            <a:off x="10987618" y="6224588"/>
            <a:ext cx="586316"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p:nvPr/>
        </p:nvCxnSpPr>
        <p:spPr>
          <a:xfrm>
            <a:off x="609600" y="1219200"/>
            <a:ext cx="10972800" cy="0"/>
          </a:xfrm>
          <a:prstGeom prst="line">
            <a:avLst/>
          </a:prstGeom>
          <a:ln w="57150">
            <a:solidFill>
              <a:srgbClr val="455660">
                <a:alpha val="63922"/>
              </a:srgbClr>
            </a:solidFill>
          </a:ln>
        </p:spPr>
        <p:style>
          <a:lnRef idx="1">
            <a:schemeClr val="accent1"/>
          </a:lnRef>
          <a:fillRef idx="0">
            <a:schemeClr val="accent1"/>
          </a:fillRef>
          <a:effectRef idx="0">
            <a:schemeClr val="accent1"/>
          </a:effectRef>
          <a:fontRef idx="minor">
            <a:schemeClr val="tx1"/>
          </a:fontRef>
        </p:style>
      </p:cxnSp>
      <p:sp>
        <p:nvSpPr>
          <p:cNvPr id="9" name="Slide Number Placeholder 2"/>
          <p:cNvSpPr>
            <a:spLocks noGrp="1"/>
          </p:cNvSpPr>
          <p:nvPr>
            <p:ph type="sldNum" sz="quarter" idx="4"/>
          </p:nvPr>
        </p:nvSpPr>
        <p:spPr>
          <a:xfrm>
            <a:off x="10972800" y="320676"/>
            <a:ext cx="736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b="1">
                <a:solidFill>
                  <a:srgbClr val="777779"/>
                </a:solidFill>
              </a:defRPr>
            </a:lvl1pPr>
          </a:lstStyle>
          <a:p>
            <a:pPr fontAlgn="base">
              <a:spcBef>
                <a:spcPct val="0"/>
              </a:spcBef>
              <a:spcAft>
                <a:spcPct val="0"/>
              </a:spcAft>
              <a:defRPr/>
            </a:pPr>
            <a:endParaRPr lang="en-US" altLang="en-US">
              <a:cs typeface="Arial" panose="020B0604020202020204" pitchFamily="34" charset="0"/>
            </a:endParaRPr>
          </a:p>
          <a:p>
            <a:pPr fontAlgn="base">
              <a:spcBef>
                <a:spcPct val="0"/>
              </a:spcBef>
              <a:spcAft>
                <a:spcPct val="0"/>
              </a:spcAft>
              <a:defRPr/>
            </a:pPr>
            <a:fld id="{CF3CD096-0ED2-41EA-87C7-9D0FC2938371}" type="slidenum">
              <a:rPr lang="en-US" altLang="en-US">
                <a:cs typeface="Arial" panose="020B0604020202020204" pitchFamily="34" charset="0"/>
              </a:rPr>
              <a:pPr fontAlgn="base">
                <a:spcBef>
                  <a:spcPct val="0"/>
                </a:spcBef>
                <a:spcAft>
                  <a:spcPct val="0"/>
                </a:spcAft>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138376511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 id="2147483704" r:id="rId18"/>
    <p:sldLayoutId id="2147483705" r:id="rId19"/>
    <p:sldLayoutId id="2147483706" r:id="rId20"/>
    <p:sldLayoutId id="2147483707" r:id="rId21"/>
    <p:sldLayoutId id="2147483708" r:id="rId22"/>
    <p:sldLayoutId id="2147483709" r:id="rId23"/>
  </p:sldLayoutIdLst>
  <p:hf hdr="0" dt="0"/>
  <p:txStyles>
    <p:titleStyle>
      <a:lvl1pPr algn="l" rtl="0" eaLnBrk="0" fontAlgn="base" hangingPunct="0">
        <a:spcBef>
          <a:spcPct val="0"/>
        </a:spcBef>
        <a:spcAft>
          <a:spcPct val="0"/>
        </a:spcAft>
        <a:defRPr sz="4000" kern="1200">
          <a:solidFill>
            <a:srgbClr val="009EC2"/>
          </a:solidFill>
          <a:latin typeface="Arial" pitchFamily="34" charset="0"/>
          <a:ea typeface="+mj-ea"/>
          <a:cs typeface="Arial" pitchFamily="34" charset="0"/>
        </a:defRPr>
      </a:lvl1pPr>
      <a:lvl2pPr algn="l" rtl="0" eaLnBrk="0" fontAlgn="base" hangingPunct="0">
        <a:spcBef>
          <a:spcPct val="0"/>
        </a:spcBef>
        <a:spcAft>
          <a:spcPct val="0"/>
        </a:spcAft>
        <a:defRPr sz="4000">
          <a:solidFill>
            <a:srgbClr val="009EC2"/>
          </a:solidFill>
          <a:latin typeface="Arial" charset="0"/>
          <a:cs typeface="Arial" charset="0"/>
        </a:defRPr>
      </a:lvl2pPr>
      <a:lvl3pPr algn="l" rtl="0" eaLnBrk="0" fontAlgn="base" hangingPunct="0">
        <a:spcBef>
          <a:spcPct val="0"/>
        </a:spcBef>
        <a:spcAft>
          <a:spcPct val="0"/>
        </a:spcAft>
        <a:defRPr sz="4000">
          <a:solidFill>
            <a:srgbClr val="009EC2"/>
          </a:solidFill>
          <a:latin typeface="Arial" charset="0"/>
          <a:cs typeface="Arial" charset="0"/>
        </a:defRPr>
      </a:lvl3pPr>
      <a:lvl4pPr algn="l" rtl="0" eaLnBrk="0" fontAlgn="base" hangingPunct="0">
        <a:spcBef>
          <a:spcPct val="0"/>
        </a:spcBef>
        <a:spcAft>
          <a:spcPct val="0"/>
        </a:spcAft>
        <a:defRPr sz="4000">
          <a:solidFill>
            <a:srgbClr val="009EC2"/>
          </a:solidFill>
          <a:latin typeface="Arial" charset="0"/>
          <a:cs typeface="Arial" charset="0"/>
        </a:defRPr>
      </a:lvl4pPr>
      <a:lvl5pPr algn="l" rtl="0" eaLnBrk="0" fontAlgn="base" hangingPunct="0">
        <a:spcBef>
          <a:spcPct val="0"/>
        </a:spcBef>
        <a:spcAft>
          <a:spcPct val="0"/>
        </a:spcAft>
        <a:defRPr sz="4000">
          <a:solidFill>
            <a:srgbClr val="009EC2"/>
          </a:solidFill>
          <a:latin typeface="Arial" charset="0"/>
          <a:cs typeface="Arial" charset="0"/>
        </a:defRPr>
      </a:lvl5pPr>
      <a:lvl6pPr marL="457200" algn="l" rtl="0" fontAlgn="base">
        <a:spcBef>
          <a:spcPct val="0"/>
        </a:spcBef>
        <a:spcAft>
          <a:spcPct val="0"/>
        </a:spcAft>
        <a:defRPr sz="4000">
          <a:solidFill>
            <a:srgbClr val="009EC2"/>
          </a:solidFill>
          <a:latin typeface="Arial" charset="0"/>
          <a:cs typeface="Arial" charset="0"/>
        </a:defRPr>
      </a:lvl6pPr>
      <a:lvl7pPr marL="914400" algn="l" rtl="0" fontAlgn="base">
        <a:spcBef>
          <a:spcPct val="0"/>
        </a:spcBef>
        <a:spcAft>
          <a:spcPct val="0"/>
        </a:spcAft>
        <a:defRPr sz="4000">
          <a:solidFill>
            <a:srgbClr val="009EC2"/>
          </a:solidFill>
          <a:latin typeface="Arial" charset="0"/>
          <a:cs typeface="Arial" charset="0"/>
        </a:defRPr>
      </a:lvl7pPr>
      <a:lvl8pPr marL="1371600" algn="l" rtl="0" fontAlgn="base">
        <a:spcBef>
          <a:spcPct val="0"/>
        </a:spcBef>
        <a:spcAft>
          <a:spcPct val="0"/>
        </a:spcAft>
        <a:defRPr sz="4000">
          <a:solidFill>
            <a:srgbClr val="009EC2"/>
          </a:solidFill>
          <a:latin typeface="Arial" charset="0"/>
          <a:cs typeface="Arial" charset="0"/>
        </a:defRPr>
      </a:lvl8pPr>
      <a:lvl9pPr marL="1828800" algn="l" rtl="0" fontAlgn="base">
        <a:spcBef>
          <a:spcPct val="0"/>
        </a:spcBef>
        <a:spcAft>
          <a:spcPct val="0"/>
        </a:spcAft>
        <a:defRPr sz="4000">
          <a:solidFill>
            <a:srgbClr val="009EC2"/>
          </a:solidFill>
          <a:latin typeface="Arial" charset="0"/>
          <a:cs typeface="Arial" charset="0"/>
        </a:defRPr>
      </a:lvl9pPr>
    </p:titleStyle>
    <p:bodyStyle>
      <a:lvl1pPr marL="342900" indent="-342900" algn="l" rtl="0" eaLnBrk="0" fontAlgn="base" hangingPunct="0">
        <a:spcBef>
          <a:spcPct val="20000"/>
        </a:spcBef>
        <a:spcAft>
          <a:spcPct val="0"/>
        </a:spcAft>
        <a:buClr>
          <a:srgbClr val="9CD4E4"/>
        </a:buClr>
        <a:buSzPct val="85000"/>
        <a:buBlip>
          <a:blip r:embed="rId27"/>
        </a:buBlip>
        <a:defRPr sz="24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rgbClr val="9CD4E4"/>
        </a:buClr>
        <a:buSzPct val="85000"/>
        <a:buFont typeface="Arial" panose="020B0604020202020204" pitchFamily="34" charset="0"/>
        <a:buChar char="–"/>
        <a:defRPr sz="20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Clr>
          <a:srgbClr val="9CD4E4"/>
        </a:buClr>
        <a:buSzPct val="85000"/>
        <a:buFont typeface="Arial" panose="020B0604020202020204" pitchFamily="34" charset="0"/>
        <a:buChar char="–"/>
        <a:defRPr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Clr>
          <a:srgbClr val="9CD4E4"/>
        </a:buClr>
        <a:buSzPct val="85000"/>
        <a:buFont typeface="Arial" panose="020B0604020202020204" pitchFamily="34" charset="0"/>
        <a:buChar char="–"/>
        <a:defRPr sz="16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Clr>
          <a:srgbClr val="9CD4E4"/>
        </a:buClr>
        <a:buSzPct val="85000"/>
        <a:buFont typeface="Arial" panose="020B0604020202020204"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5.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0.xml"/><Relationship Id="rId1" Type="http://schemas.openxmlformats.org/officeDocument/2006/relationships/vmlDrawing" Target="../drawings/vmlDrawing1.vml"/><Relationship Id="rId6" Type="http://schemas.openxmlformats.org/officeDocument/2006/relationships/image" Target="../media/image12.emf"/><Relationship Id="rId5" Type="http://schemas.openxmlformats.org/officeDocument/2006/relationships/oleObject" Target="../embeddings/oleObject1.bin"/><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2209800" y="0"/>
            <a:ext cx="7848600" cy="1371600"/>
          </a:xfrm>
          <a:noFill/>
        </p:spPr>
        <p:txBody>
          <a:bodyPr/>
          <a:lstStyle/>
          <a:p>
            <a:pPr eaLnBrk="1" hangingPunct="1">
              <a:lnSpc>
                <a:spcPct val="88000"/>
              </a:lnSpc>
            </a:pPr>
            <a:r>
              <a:rPr lang="en-US" altLang="en-US" smtClean="0"/>
              <a:t>IHI Breakthrough Series</a:t>
            </a:r>
            <a:br>
              <a:rPr lang="en-US" altLang="en-US" smtClean="0"/>
            </a:br>
            <a:r>
              <a:rPr lang="en-US" altLang="en-US" sz="3200"/>
              <a:t>(6 to 18 Months Time Frame)</a:t>
            </a:r>
          </a:p>
        </p:txBody>
      </p:sp>
      <p:sp>
        <p:nvSpPr>
          <p:cNvPr id="76803" name="Rectangle 3"/>
          <p:cNvSpPr>
            <a:spLocks noChangeArrowheads="1"/>
          </p:cNvSpPr>
          <p:nvPr/>
        </p:nvSpPr>
        <p:spPr bwMode="auto">
          <a:xfrm>
            <a:off x="1666875" y="6257925"/>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ClrTx/>
              <a:buSzTx/>
              <a:buFontTx/>
              <a:buNone/>
            </a:pPr>
            <a:endParaRPr lang="en-US" altLang="en-US" sz="1800">
              <a:solidFill>
                <a:srgbClr val="45545F"/>
              </a:solidFill>
            </a:endParaRPr>
          </a:p>
        </p:txBody>
      </p:sp>
      <p:sp>
        <p:nvSpPr>
          <p:cNvPr id="76804" name="Rectangle 4"/>
          <p:cNvSpPr>
            <a:spLocks noChangeArrowheads="1"/>
          </p:cNvSpPr>
          <p:nvPr/>
        </p:nvSpPr>
        <p:spPr bwMode="auto">
          <a:xfrm>
            <a:off x="4105275" y="625792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ClrTx/>
              <a:buSzTx/>
              <a:buFontTx/>
              <a:buNone/>
            </a:pPr>
            <a:endParaRPr lang="en-US" altLang="en-US" sz="1800">
              <a:solidFill>
                <a:srgbClr val="45545F"/>
              </a:solidFill>
            </a:endParaRPr>
          </a:p>
        </p:txBody>
      </p:sp>
      <p:sp>
        <p:nvSpPr>
          <p:cNvPr id="76805" name="Rectangle 5"/>
          <p:cNvSpPr>
            <a:spLocks noChangeArrowheads="1"/>
          </p:cNvSpPr>
          <p:nvPr/>
        </p:nvSpPr>
        <p:spPr bwMode="auto">
          <a:xfrm>
            <a:off x="1666875" y="6257925"/>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ClrTx/>
              <a:buSzTx/>
              <a:buFontTx/>
              <a:buNone/>
            </a:pPr>
            <a:endParaRPr lang="en-US" altLang="en-US" sz="1800">
              <a:solidFill>
                <a:srgbClr val="45545F"/>
              </a:solidFill>
            </a:endParaRPr>
          </a:p>
        </p:txBody>
      </p:sp>
      <p:sp>
        <p:nvSpPr>
          <p:cNvPr id="76806" name="Rectangle 6"/>
          <p:cNvSpPr>
            <a:spLocks noChangeArrowheads="1"/>
          </p:cNvSpPr>
          <p:nvPr/>
        </p:nvSpPr>
        <p:spPr bwMode="auto">
          <a:xfrm>
            <a:off x="4105275" y="625792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ClrTx/>
              <a:buSzTx/>
              <a:buFontTx/>
              <a:buNone/>
            </a:pPr>
            <a:endParaRPr lang="en-US" altLang="en-US" sz="1800">
              <a:solidFill>
                <a:srgbClr val="45545F"/>
              </a:solidFill>
            </a:endParaRPr>
          </a:p>
        </p:txBody>
      </p:sp>
      <p:sp>
        <p:nvSpPr>
          <p:cNvPr id="76807" name="Rectangle 8"/>
          <p:cNvSpPr>
            <a:spLocks noChangeArrowheads="1"/>
          </p:cNvSpPr>
          <p:nvPr/>
        </p:nvSpPr>
        <p:spPr bwMode="auto">
          <a:xfrm>
            <a:off x="4105275" y="625792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ClrTx/>
              <a:buSzTx/>
              <a:buFontTx/>
              <a:buNone/>
            </a:pPr>
            <a:endParaRPr lang="en-US" altLang="en-US" sz="1800">
              <a:solidFill>
                <a:srgbClr val="45545F"/>
              </a:solidFill>
            </a:endParaRPr>
          </a:p>
        </p:txBody>
      </p:sp>
      <p:sp>
        <p:nvSpPr>
          <p:cNvPr id="76808" name="Rectangle 9"/>
          <p:cNvSpPr>
            <a:spLocks noChangeArrowheads="1"/>
          </p:cNvSpPr>
          <p:nvPr/>
        </p:nvSpPr>
        <p:spPr bwMode="auto">
          <a:xfrm>
            <a:off x="1676401" y="1676400"/>
            <a:ext cx="1311275" cy="1197764"/>
          </a:xfrm>
          <a:prstGeom prst="rect">
            <a:avLst/>
          </a:prstGeom>
          <a:solidFill>
            <a:srgbClr val="FFFFCC"/>
          </a:solidFill>
          <a:ln w="12700">
            <a:solidFill>
              <a:srgbClr val="000000"/>
            </a:solidFill>
            <a:miter lim="800000"/>
            <a:headEnd/>
            <a:tailEnd/>
          </a:ln>
        </p:spPr>
        <p:txBody>
          <a:bodyPr lIns="90488" tIns="44450" rIns="90488" bIns="44450">
            <a:spAutoFit/>
          </a:bodyP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en-US" altLang="en-US" sz="1800" b="1">
                <a:solidFill>
                  <a:srgbClr val="45545F"/>
                </a:solidFill>
              </a:rPr>
              <a:t>Select Topic (Develop Mission)</a:t>
            </a:r>
          </a:p>
        </p:txBody>
      </p:sp>
      <p:sp>
        <p:nvSpPr>
          <p:cNvPr id="76809" name="Rectangle 10"/>
          <p:cNvSpPr>
            <a:spLocks noChangeArrowheads="1"/>
          </p:cNvSpPr>
          <p:nvPr/>
        </p:nvSpPr>
        <p:spPr bwMode="auto">
          <a:xfrm>
            <a:off x="2895601" y="4114800"/>
            <a:ext cx="160496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en-US" altLang="en-US" sz="2000" b="1">
                <a:solidFill>
                  <a:srgbClr val="45545F"/>
                </a:solidFill>
              </a:rPr>
              <a:t>Planning Group</a:t>
            </a:r>
          </a:p>
        </p:txBody>
      </p:sp>
      <p:sp>
        <p:nvSpPr>
          <p:cNvPr id="76810" name="Rectangle 11"/>
          <p:cNvSpPr>
            <a:spLocks noChangeArrowheads="1"/>
          </p:cNvSpPr>
          <p:nvPr/>
        </p:nvSpPr>
        <p:spPr bwMode="auto">
          <a:xfrm>
            <a:off x="2895600" y="3124200"/>
            <a:ext cx="167640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fontAlgn="base">
              <a:lnSpc>
                <a:spcPct val="50000"/>
              </a:lnSpc>
              <a:spcBef>
                <a:spcPct val="50000"/>
              </a:spcBef>
              <a:spcAft>
                <a:spcPct val="0"/>
              </a:spcAft>
              <a:buClrTx/>
              <a:buSzTx/>
              <a:buFontTx/>
              <a:buNone/>
            </a:pPr>
            <a:r>
              <a:rPr lang="en-US" altLang="en-US" sz="2000" b="1">
                <a:solidFill>
                  <a:srgbClr val="45545F"/>
                </a:solidFill>
              </a:rPr>
              <a:t>Develop </a:t>
            </a:r>
          </a:p>
          <a:p>
            <a:pPr algn="ctr" fontAlgn="base">
              <a:lnSpc>
                <a:spcPct val="50000"/>
              </a:lnSpc>
              <a:spcBef>
                <a:spcPct val="50000"/>
              </a:spcBef>
              <a:spcAft>
                <a:spcPct val="0"/>
              </a:spcAft>
              <a:buClrTx/>
              <a:buSzTx/>
              <a:buFontTx/>
              <a:buNone/>
            </a:pPr>
            <a:r>
              <a:rPr lang="en-US" altLang="en-US" sz="2000" b="1">
                <a:solidFill>
                  <a:srgbClr val="45545F"/>
                </a:solidFill>
              </a:rPr>
              <a:t>Framework </a:t>
            </a:r>
          </a:p>
          <a:p>
            <a:pPr algn="ctr" fontAlgn="base">
              <a:lnSpc>
                <a:spcPct val="50000"/>
              </a:lnSpc>
              <a:spcBef>
                <a:spcPct val="50000"/>
              </a:spcBef>
              <a:spcAft>
                <a:spcPct val="0"/>
              </a:spcAft>
              <a:buClrTx/>
              <a:buSzTx/>
              <a:buFontTx/>
              <a:buNone/>
            </a:pPr>
            <a:r>
              <a:rPr lang="en-US" altLang="en-US" sz="2000" b="1">
                <a:solidFill>
                  <a:srgbClr val="45545F"/>
                </a:solidFill>
              </a:rPr>
              <a:t>&amp; Changes</a:t>
            </a:r>
          </a:p>
        </p:txBody>
      </p:sp>
      <p:sp>
        <p:nvSpPr>
          <p:cNvPr id="76811" name="Rectangle 12"/>
          <p:cNvSpPr>
            <a:spLocks noChangeArrowheads="1"/>
          </p:cNvSpPr>
          <p:nvPr/>
        </p:nvSpPr>
        <p:spPr bwMode="auto">
          <a:xfrm>
            <a:off x="3124200" y="1600201"/>
            <a:ext cx="4332288" cy="366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en-US" altLang="en-US" sz="1800" b="1">
                <a:solidFill>
                  <a:srgbClr val="45545F"/>
                </a:solidFill>
              </a:rPr>
              <a:t>Participants </a:t>
            </a:r>
            <a:r>
              <a:rPr lang="en-US" altLang="en-US" sz="1600" b="1">
                <a:solidFill>
                  <a:srgbClr val="45545F"/>
                </a:solidFill>
              </a:rPr>
              <a:t>(10-100 Teams)</a:t>
            </a:r>
          </a:p>
        </p:txBody>
      </p:sp>
      <p:sp>
        <p:nvSpPr>
          <p:cNvPr id="76812" name="Rectangle 13"/>
          <p:cNvSpPr>
            <a:spLocks noChangeArrowheads="1"/>
          </p:cNvSpPr>
          <p:nvPr/>
        </p:nvSpPr>
        <p:spPr bwMode="auto">
          <a:xfrm>
            <a:off x="4419600" y="2667000"/>
            <a:ext cx="12954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fontAlgn="base">
              <a:spcBef>
                <a:spcPct val="50000"/>
              </a:spcBef>
              <a:spcAft>
                <a:spcPct val="0"/>
              </a:spcAft>
              <a:buClrTx/>
              <a:buSzTx/>
              <a:buFontTx/>
              <a:buNone/>
            </a:pPr>
            <a:r>
              <a:rPr lang="en-US" altLang="en-US" sz="2000" b="1">
                <a:solidFill>
                  <a:srgbClr val="45545F"/>
                </a:solidFill>
              </a:rPr>
              <a:t>Prework</a:t>
            </a:r>
          </a:p>
        </p:txBody>
      </p:sp>
      <p:sp>
        <p:nvSpPr>
          <p:cNvPr id="27662" name="Rectangle 14"/>
          <p:cNvSpPr>
            <a:spLocks noChangeArrowheads="1"/>
          </p:cNvSpPr>
          <p:nvPr/>
        </p:nvSpPr>
        <p:spPr bwMode="auto">
          <a:xfrm>
            <a:off x="4572000" y="4038600"/>
            <a:ext cx="590550" cy="503238"/>
          </a:xfrm>
          <a:prstGeom prst="rect">
            <a:avLst/>
          </a:prstGeom>
          <a:solidFill>
            <a:schemeClr val="accent6">
              <a:lumMod val="20000"/>
              <a:lumOff val="80000"/>
            </a:schemeClr>
          </a:solidFill>
          <a:ln w="12700">
            <a:solidFill>
              <a:schemeClr val="tx1"/>
            </a:solidFill>
            <a:miter lim="800000"/>
            <a:headEnd/>
            <a:tailEnd/>
          </a:ln>
        </p:spPr>
        <p:txBody>
          <a:bodyPr wrap="none" lIns="90488" tIns="44450" rIns="90488" bIns="44450" anchor="ctr"/>
          <a:lstStyle/>
          <a:p>
            <a:pPr algn="ctr" fontAlgn="base">
              <a:spcBef>
                <a:spcPct val="0"/>
              </a:spcBef>
              <a:spcAft>
                <a:spcPct val="0"/>
              </a:spcAft>
              <a:defRPr/>
            </a:pPr>
            <a:r>
              <a:rPr lang="en-US" sz="2000" b="1" dirty="0">
                <a:solidFill>
                  <a:srgbClr val="45545F"/>
                </a:solidFill>
                <a:cs typeface="Arial" pitchFamily="34" charset="0"/>
              </a:rPr>
              <a:t>LS 1</a:t>
            </a:r>
          </a:p>
        </p:txBody>
      </p:sp>
      <p:sp>
        <p:nvSpPr>
          <p:cNvPr id="76814" name="Line 15"/>
          <p:cNvSpPr>
            <a:spLocks noChangeShapeType="1"/>
          </p:cNvSpPr>
          <p:nvPr/>
        </p:nvSpPr>
        <p:spPr bwMode="auto">
          <a:xfrm>
            <a:off x="2819400" y="4114800"/>
            <a:ext cx="1676400" cy="0"/>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a:solidFill>
                <a:srgbClr val="45545F"/>
              </a:solidFill>
            </a:endParaRPr>
          </a:p>
        </p:txBody>
      </p:sp>
      <p:sp>
        <p:nvSpPr>
          <p:cNvPr id="76815" name="Line 16"/>
          <p:cNvSpPr>
            <a:spLocks noChangeShapeType="1"/>
          </p:cNvSpPr>
          <p:nvPr/>
        </p:nvSpPr>
        <p:spPr bwMode="auto">
          <a:xfrm>
            <a:off x="2362200" y="3216275"/>
            <a:ext cx="0" cy="381000"/>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a:solidFill>
                <a:srgbClr val="45545F"/>
              </a:solidFill>
            </a:endParaRPr>
          </a:p>
        </p:txBody>
      </p:sp>
      <p:sp>
        <p:nvSpPr>
          <p:cNvPr id="76816" name="Line 17"/>
          <p:cNvSpPr>
            <a:spLocks noChangeShapeType="1"/>
          </p:cNvSpPr>
          <p:nvPr/>
        </p:nvSpPr>
        <p:spPr bwMode="auto">
          <a:xfrm>
            <a:off x="4953000" y="2133601"/>
            <a:ext cx="0" cy="582613"/>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a:solidFill>
                <a:srgbClr val="45545F"/>
              </a:solidFill>
            </a:endParaRPr>
          </a:p>
        </p:txBody>
      </p:sp>
      <p:sp>
        <p:nvSpPr>
          <p:cNvPr id="76817" name="Line 18"/>
          <p:cNvSpPr>
            <a:spLocks noChangeShapeType="1"/>
          </p:cNvSpPr>
          <p:nvPr/>
        </p:nvSpPr>
        <p:spPr bwMode="auto">
          <a:xfrm>
            <a:off x="4953000" y="3124200"/>
            <a:ext cx="0" cy="801688"/>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a:solidFill>
                <a:srgbClr val="45545F"/>
              </a:solidFill>
            </a:endParaRPr>
          </a:p>
        </p:txBody>
      </p:sp>
      <p:sp>
        <p:nvSpPr>
          <p:cNvPr id="76818" name="Arc 19"/>
          <p:cNvSpPr>
            <a:spLocks/>
          </p:cNvSpPr>
          <p:nvPr/>
        </p:nvSpPr>
        <p:spPr bwMode="auto">
          <a:xfrm>
            <a:off x="5294314" y="3225800"/>
            <a:ext cx="268287" cy="287338"/>
          </a:xfrm>
          <a:custGeom>
            <a:avLst/>
            <a:gdLst>
              <a:gd name="T0" fmla="*/ 0 w 20266"/>
              <a:gd name="T1" fmla="*/ 2147483646 h 21504"/>
              <a:gd name="T2" fmla="*/ 2147483646 w 20266"/>
              <a:gd name="T3" fmla="*/ 0 h 21504"/>
              <a:gd name="T4" fmla="*/ 2147483646 w 20266"/>
              <a:gd name="T5" fmla="*/ 2147483646 h 21504"/>
              <a:gd name="T6" fmla="*/ 0 60000 65536"/>
              <a:gd name="T7" fmla="*/ 0 60000 65536"/>
              <a:gd name="T8" fmla="*/ 0 60000 65536"/>
              <a:gd name="T9" fmla="*/ 0 w 20266"/>
              <a:gd name="T10" fmla="*/ 0 h 21504"/>
              <a:gd name="T11" fmla="*/ 20266 w 20266"/>
              <a:gd name="T12" fmla="*/ 21504 h 21504"/>
            </a:gdLst>
            <a:ahLst/>
            <a:cxnLst>
              <a:cxn ang="T6">
                <a:pos x="T0" y="T1"/>
              </a:cxn>
              <a:cxn ang="T7">
                <a:pos x="T2" y="T3"/>
              </a:cxn>
              <a:cxn ang="T8">
                <a:pos x="T4" y="T5"/>
              </a:cxn>
            </a:cxnLst>
            <a:rect l="T9" t="T10" r="T11" b="T12"/>
            <a:pathLst>
              <a:path w="20266" h="21504" fill="none" extrusionOk="0">
                <a:moveTo>
                  <a:pt x="-1" y="14031"/>
                </a:moveTo>
                <a:cubicBezTo>
                  <a:pt x="2873" y="6236"/>
                  <a:pt x="9963" y="780"/>
                  <a:pt x="18234" y="-1"/>
                </a:cubicBezTo>
              </a:path>
              <a:path w="20266" h="21504" stroke="0" extrusionOk="0">
                <a:moveTo>
                  <a:pt x="-1" y="14031"/>
                </a:moveTo>
                <a:cubicBezTo>
                  <a:pt x="2873" y="6236"/>
                  <a:pt x="9963" y="780"/>
                  <a:pt x="18234" y="-1"/>
                </a:cubicBezTo>
                <a:lnTo>
                  <a:pt x="20266" y="21504"/>
                </a:lnTo>
                <a:lnTo>
                  <a:pt x="-1" y="14031"/>
                </a:lnTo>
                <a:close/>
              </a:path>
            </a:pathLst>
          </a:custGeom>
          <a:noFill/>
          <a:ln w="12700" cap="rnd">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a:solidFill>
                <a:srgbClr val="45545F"/>
              </a:solidFill>
            </a:endParaRPr>
          </a:p>
        </p:txBody>
      </p:sp>
      <p:sp>
        <p:nvSpPr>
          <p:cNvPr id="76819" name="Arc 20"/>
          <p:cNvSpPr>
            <a:spLocks/>
          </p:cNvSpPr>
          <p:nvPr/>
        </p:nvSpPr>
        <p:spPr bwMode="auto">
          <a:xfrm>
            <a:off x="5626101" y="3548064"/>
            <a:ext cx="282575" cy="300037"/>
          </a:xfrm>
          <a:custGeom>
            <a:avLst/>
            <a:gdLst>
              <a:gd name="T0" fmla="*/ 2147483646 w 21214"/>
              <a:gd name="T1" fmla="*/ 2147483646 h 21280"/>
              <a:gd name="T2" fmla="*/ 2147483646 w 21214"/>
              <a:gd name="T3" fmla="*/ 2147483646 h 21280"/>
              <a:gd name="T4" fmla="*/ 0 w 21214"/>
              <a:gd name="T5" fmla="*/ 0 h 21280"/>
              <a:gd name="T6" fmla="*/ 0 60000 65536"/>
              <a:gd name="T7" fmla="*/ 0 60000 65536"/>
              <a:gd name="T8" fmla="*/ 0 60000 65536"/>
              <a:gd name="T9" fmla="*/ 0 w 21214"/>
              <a:gd name="T10" fmla="*/ 0 h 21280"/>
              <a:gd name="T11" fmla="*/ 21214 w 21214"/>
              <a:gd name="T12" fmla="*/ 21280 h 21280"/>
            </a:gdLst>
            <a:ahLst/>
            <a:cxnLst>
              <a:cxn ang="T6">
                <a:pos x="T0" y="T1"/>
              </a:cxn>
              <a:cxn ang="T7">
                <a:pos x="T2" y="T3"/>
              </a:cxn>
              <a:cxn ang="T8">
                <a:pos x="T4" y="T5"/>
              </a:cxn>
            </a:cxnLst>
            <a:rect l="T9" t="T10" r="T11" b="T12"/>
            <a:pathLst>
              <a:path w="21214" h="21280" fill="none" extrusionOk="0">
                <a:moveTo>
                  <a:pt x="21213" y="4066"/>
                </a:moveTo>
                <a:cubicBezTo>
                  <a:pt x="19522" y="12886"/>
                  <a:pt x="12550" y="19740"/>
                  <a:pt x="3703" y="21280"/>
                </a:cubicBezTo>
              </a:path>
              <a:path w="21214" h="21280" stroke="0" extrusionOk="0">
                <a:moveTo>
                  <a:pt x="21213" y="4066"/>
                </a:moveTo>
                <a:cubicBezTo>
                  <a:pt x="19522" y="12886"/>
                  <a:pt x="12550" y="19740"/>
                  <a:pt x="3703" y="21280"/>
                </a:cubicBezTo>
                <a:lnTo>
                  <a:pt x="0" y="0"/>
                </a:lnTo>
                <a:lnTo>
                  <a:pt x="21213" y="4066"/>
                </a:lnTo>
                <a:close/>
              </a:path>
            </a:pathLst>
          </a:custGeom>
          <a:noFill/>
          <a:ln w="12700" cap="rnd">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a:solidFill>
                <a:srgbClr val="45545F"/>
              </a:solidFill>
            </a:endParaRPr>
          </a:p>
        </p:txBody>
      </p:sp>
      <p:sp>
        <p:nvSpPr>
          <p:cNvPr id="76820" name="Rectangle 21"/>
          <p:cNvSpPr>
            <a:spLocks noChangeArrowheads="1"/>
          </p:cNvSpPr>
          <p:nvPr/>
        </p:nvSpPr>
        <p:spPr bwMode="auto">
          <a:xfrm>
            <a:off x="5502276" y="3105150"/>
            <a:ext cx="195263" cy="30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en-US" altLang="en-US" sz="1400" b="1">
                <a:solidFill>
                  <a:srgbClr val="45545F"/>
                </a:solidFill>
              </a:rPr>
              <a:t>P</a:t>
            </a:r>
          </a:p>
        </p:txBody>
      </p:sp>
      <p:sp>
        <p:nvSpPr>
          <p:cNvPr id="76821" name="Rectangle 22"/>
          <p:cNvSpPr>
            <a:spLocks noChangeArrowheads="1"/>
          </p:cNvSpPr>
          <p:nvPr/>
        </p:nvSpPr>
        <p:spPr bwMode="auto">
          <a:xfrm>
            <a:off x="5502276" y="3721100"/>
            <a:ext cx="195263" cy="30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en-US" altLang="en-US" sz="1400" b="1">
                <a:solidFill>
                  <a:srgbClr val="45545F"/>
                </a:solidFill>
              </a:rPr>
              <a:t>S</a:t>
            </a:r>
          </a:p>
        </p:txBody>
      </p:sp>
      <p:sp>
        <p:nvSpPr>
          <p:cNvPr id="76822" name="Rectangle 23"/>
          <p:cNvSpPr>
            <a:spLocks noChangeArrowheads="1"/>
          </p:cNvSpPr>
          <p:nvPr/>
        </p:nvSpPr>
        <p:spPr bwMode="auto">
          <a:xfrm>
            <a:off x="5184776" y="3405188"/>
            <a:ext cx="195263" cy="30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en-US" altLang="en-US" sz="1400" b="1">
                <a:solidFill>
                  <a:srgbClr val="45545F"/>
                </a:solidFill>
              </a:rPr>
              <a:t>A</a:t>
            </a:r>
          </a:p>
        </p:txBody>
      </p:sp>
      <p:sp>
        <p:nvSpPr>
          <p:cNvPr id="76823" name="Rectangle 24"/>
          <p:cNvSpPr>
            <a:spLocks noChangeArrowheads="1"/>
          </p:cNvSpPr>
          <p:nvPr/>
        </p:nvSpPr>
        <p:spPr bwMode="auto">
          <a:xfrm>
            <a:off x="5813426" y="3405188"/>
            <a:ext cx="195263" cy="30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en-US" altLang="en-US" sz="1400" b="1">
                <a:solidFill>
                  <a:srgbClr val="45545F"/>
                </a:solidFill>
              </a:rPr>
              <a:t>D</a:t>
            </a:r>
          </a:p>
        </p:txBody>
      </p:sp>
      <p:sp>
        <p:nvSpPr>
          <p:cNvPr id="76824" name="Arc 25"/>
          <p:cNvSpPr>
            <a:spLocks/>
          </p:cNvSpPr>
          <p:nvPr/>
        </p:nvSpPr>
        <p:spPr bwMode="auto">
          <a:xfrm>
            <a:off x="5289550" y="3573464"/>
            <a:ext cx="300038" cy="280987"/>
          </a:xfrm>
          <a:custGeom>
            <a:avLst/>
            <a:gdLst>
              <a:gd name="T0" fmla="*/ 2147483646 w 21284"/>
              <a:gd name="T1" fmla="*/ 2147483646 h 21171"/>
              <a:gd name="T2" fmla="*/ 0 w 21284"/>
              <a:gd name="T3" fmla="*/ 2147483646 h 21171"/>
              <a:gd name="T4" fmla="*/ 2147483646 w 21284"/>
              <a:gd name="T5" fmla="*/ 0 h 21171"/>
              <a:gd name="T6" fmla="*/ 0 60000 65536"/>
              <a:gd name="T7" fmla="*/ 0 60000 65536"/>
              <a:gd name="T8" fmla="*/ 0 60000 65536"/>
              <a:gd name="T9" fmla="*/ 0 w 21284"/>
              <a:gd name="T10" fmla="*/ 0 h 21171"/>
              <a:gd name="T11" fmla="*/ 21284 w 21284"/>
              <a:gd name="T12" fmla="*/ 21171 h 21171"/>
            </a:gdLst>
            <a:ahLst/>
            <a:cxnLst>
              <a:cxn ang="T6">
                <a:pos x="T0" y="T1"/>
              </a:cxn>
              <a:cxn ang="T7">
                <a:pos x="T2" y="T3"/>
              </a:cxn>
              <a:cxn ang="T8">
                <a:pos x="T4" y="T5"/>
              </a:cxn>
            </a:cxnLst>
            <a:rect l="T9" t="T10" r="T11" b="T12"/>
            <a:pathLst>
              <a:path w="21284" h="21171" fill="none" extrusionOk="0">
                <a:moveTo>
                  <a:pt x="16999" y="21170"/>
                </a:moveTo>
                <a:cubicBezTo>
                  <a:pt x="8269" y="19403"/>
                  <a:pt x="1519" y="12459"/>
                  <a:pt x="0" y="3683"/>
                </a:cubicBezTo>
              </a:path>
              <a:path w="21284" h="21171" stroke="0" extrusionOk="0">
                <a:moveTo>
                  <a:pt x="16999" y="21170"/>
                </a:moveTo>
                <a:cubicBezTo>
                  <a:pt x="8269" y="19403"/>
                  <a:pt x="1519" y="12459"/>
                  <a:pt x="0" y="3683"/>
                </a:cubicBezTo>
                <a:lnTo>
                  <a:pt x="21284" y="0"/>
                </a:lnTo>
                <a:lnTo>
                  <a:pt x="16999" y="21170"/>
                </a:lnTo>
                <a:close/>
              </a:path>
            </a:pathLst>
          </a:custGeom>
          <a:noFill/>
          <a:ln w="12700" cap="rnd">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a:solidFill>
                <a:srgbClr val="45545F"/>
              </a:solidFill>
            </a:endParaRPr>
          </a:p>
        </p:txBody>
      </p:sp>
      <p:sp>
        <p:nvSpPr>
          <p:cNvPr id="76825" name="Arc 26"/>
          <p:cNvSpPr>
            <a:spLocks/>
          </p:cNvSpPr>
          <p:nvPr/>
        </p:nvSpPr>
        <p:spPr bwMode="auto">
          <a:xfrm>
            <a:off x="5605463" y="3224214"/>
            <a:ext cx="298450" cy="282575"/>
          </a:xfrm>
          <a:custGeom>
            <a:avLst/>
            <a:gdLst>
              <a:gd name="T0" fmla="*/ 2147483646 w 21235"/>
              <a:gd name="T1" fmla="*/ 0 h 21235"/>
              <a:gd name="T2" fmla="*/ 2147483646 w 21235"/>
              <a:gd name="T3" fmla="*/ 2147483646 h 21235"/>
              <a:gd name="T4" fmla="*/ 0 w 21235"/>
              <a:gd name="T5" fmla="*/ 2147483646 h 21235"/>
              <a:gd name="T6" fmla="*/ 0 60000 65536"/>
              <a:gd name="T7" fmla="*/ 0 60000 65536"/>
              <a:gd name="T8" fmla="*/ 0 60000 65536"/>
              <a:gd name="T9" fmla="*/ 0 w 21235"/>
              <a:gd name="T10" fmla="*/ 0 h 21235"/>
              <a:gd name="T11" fmla="*/ 21235 w 21235"/>
              <a:gd name="T12" fmla="*/ 21235 h 21235"/>
            </a:gdLst>
            <a:ahLst/>
            <a:cxnLst>
              <a:cxn ang="T6">
                <a:pos x="T0" y="T1"/>
              </a:cxn>
              <a:cxn ang="T7">
                <a:pos x="T2" y="T3"/>
              </a:cxn>
              <a:cxn ang="T8">
                <a:pos x="T4" y="T5"/>
              </a:cxn>
            </a:cxnLst>
            <a:rect l="T9" t="T10" r="T11" b="T12"/>
            <a:pathLst>
              <a:path w="21235" h="21235" fill="none" extrusionOk="0">
                <a:moveTo>
                  <a:pt x="3956" y="0"/>
                </a:moveTo>
                <a:cubicBezTo>
                  <a:pt x="12734" y="1636"/>
                  <a:pt x="19600" y="8503"/>
                  <a:pt x="21235" y="17280"/>
                </a:cubicBezTo>
              </a:path>
              <a:path w="21235" h="21235" stroke="0" extrusionOk="0">
                <a:moveTo>
                  <a:pt x="3956" y="0"/>
                </a:moveTo>
                <a:cubicBezTo>
                  <a:pt x="12734" y="1636"/>
                  <a:pt x="19600" y="8503"/>
                  <a:pt x="21235" y="17280"/>
                </a:cubicBezTo>
                <a:lnTo>
                  <a:pt x="0" y="21235"/>
                </a:lnTo>
                <a:lnTo>
                  <a:pt x="3956" y="0"/>
                </a:lnTo>
                <a:close/>
              </a:path>
            </a:pathLst>
          </a:custGeom>
          <a:noFill/>
          <a:ln w="12700" cap="rnd">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a:solidFill>
                <a:srgbClr val="45545F"/>
              </a:solidFill>
            </a:endParaRPr>
          </a:p>
        </p:txBody>
      </p:sp>
      <p:sp>
        <p:nvSpPr>
          <p:cNvPr id="76826" name="Line 27"/>
          <p:cNvSpPr>
            <a:spLocks noChangeShapeType="1"/>
          </p:cNvSpPr>
          <p:nvPr/>
        </p:nvSpPr>
        <p:spPr bwMode="auto">
          <a:xfrm flipV="1">
            <a:off x="5280025" y="4295775"/>
            <a:ext cx="617538" cy="0"/>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a:solidFill>
                <a:srgbClr val="45545F"/>
              </a:solidFill>
            </a:endParaRPr>
          </a:p>
        </p:txBody>
      </p:sp>
      <p:sp>
        <p:nvSpPr>
          <p:cNvPr id="76827" name="Arc 29"/>
          <p:cNvSpPr>
            <a:spLocks/>
          </p:cNvSpPr>
          <p:nvPr/>
        </p:nvSpPr>
        <p:spPr bwMode="auto">
          <a:xfrm>
            <a:off x="6543675" y="3286125"/>
            <a:ext cx="228600" cy="350838"/>
          </a:xfrm>
          <a:custGeom>
            <a:avLst/>
            <a:gdLst>
              <a:gd name="T0" fmla="*/ 0 w 20276"/>
              <a:gd name="T1" fmla="*/ 2147483646 h 21324"/>
              <a:gd name="T2" fmla="*/ 2147483646 w 20276"/>
              <a:gd name="T3" fmla="*/ 0 h 21324"/>
              <a:gd name="T4" fmla="*/ 2147483646 w 20276"/>
              <a:gd name="T5" fmla="*/ 2147483646 h 21324"/>
              <a:gd name="T6" fmla="*/ 0 60000 65536"/>
              <a:gd name="T7" fmla="*/ 0 60000 65536"/>
              <a:gd name="T8" fmla="*/ 0 60000 65536"/>
              <a:gd name="T9" fmla="*/ 0 w 20276"/>
              <a:gd name="T10" fmla="*/ 0 h 21324"/>
              <a:gd name="T11" fmla="*/ 20276 w 20276"/>
              <a:gd name="T12" fmla="*/ 21324 h 21324"/>
            </a:gdLst>
            <a:ahLst/>
            <a:cxnLst>
              <a:cxn ang="T6">
                <a:pos x="T0" y="T1"/>
              </a:cxn>
              <a:cxn ang="T7">
                <a:pos x="T2" y="T3"/>
              </a:cxn>
              <a:cxn ang="T8">
                <a:pos x="T4" y="T5"/>
              </a:cxn>
            </a:cxnLst>
            <a:rect l="T9" t="T10" r="T11" b="T12"/>
            <a:pathLst>
              <a:path w="20276" h="21324" fill="none" extrusionOk="0">
                <a:moveTo>
                  <a:pt x="-1" y="13877"/>
                </a:moveTo>
                <a:cubicBezTo>
                  <a:pt x="2691" y="6549"/>
                  <a:pt x="9127" y="1244"/>
                  <a:pt x="16834" y="0"/>
                </a:cubicBezTo>
              </a:path>
              <a:path w="20276" h="21324" stroke="0" extrusionOk="0">
                <a:moveTo>
                  <a:pt x="-1" y="13877"/>
                </a:moveTo>
                <a:cubicBezTo>
                  <a:pt x="2691" y="6549"/>
                  <a:pt x="9127" y="1244"/>
                  <a:pt x="16834" y="0"/>
                </a:cubicBezTo>
                <a:lnTo>
                  <a:pt x="20276" y="21324"/>
                </a:lnTo>
                <a:lnTo>
                  <a:pt x="-1" y="13877"/>
                </a:lnTo>
                <a:close/>
              </a:path>
            </a:pathLst>
          </a:custGeom>
          <a:noFill/>
          <a:ln w="12700" cap="rnd">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a:solidFill>
                <a:srgbClr val="45545F"/>
              </a:solidFill>
            </a:endParaRPr>
          </a:p>
        </p:txBody>
      </p:sp>
      <p:sp>
        <p:nvSpPr>
          <p:cNvPr id="76828" name="Arc 30"/>
          <p:cNvSpPr>
            <a:spLocks/>
          </p:cNvSpPr>
          <p:nvPr/>
        </p:nvSpPr>
        <p:spPr bwMode="auto">
          <a:xfrm>
            <a:off x="6853238" y="3567114"/>
            <a:ext cx="273050" cy="295275"/>
          </a:xfrm>
          <a:custGeom>
            <a:avLst/>
            <a:gdLst>
              <a:gd name="T0" fmla="*/ 2147483646 w 21222"/>
              <a:gd name="T1" fmla="*/ 2147483646 h 21280"/>
              <a:gd name="T2" fmla="*/ 2147483646 w 21222"/>
              <a:gd name="T3" fmla="*/ 2147483646 h 21280"/>
              <a:gd name="T4" fmla="*/ 0 w 21222"/>
              <a:gd name="T5" fmla="*/ 0 h 21280"/>
              <a:gd name="T6" fmla="*/ 0 60000 65536"/>
              <a:gd name="T7" fmla="*/ 0 60000 65536"/>
              <a:gd name="T8" fmla="*/ 0 60000 65536"/>
              <a:gd name="T9" fmla="*/ 0 w 21222"/>
              <a:gd name="T10" fmla="*/ 0 h 21280"/>
              <a:gd name="T11" fmla="*/ 21222 w 21222"/>
              <a:gd name="T12" fmla="*/ 21280 h 21280"/>
            </a:gdLst>
            <a:ahLst/>
            <a:cxnLst>
              <a:cxn ang="T6">
                <a:pos x="T0" y="T1"/>
              </a:cxn>
              <a:cxn ang="T7">
                <a:pos x="T2" y="T3"/>
              </a:cxn>
              <a:cxn ang="T8">
                <a:pos x="T4" y="T5"/>
              </a:cxn>
            </a:cxnLst>
            <a:rect l="T9" t="T10" r="T11" b="T12"/>
            <a:pathLst>
              <a:path w="21222" h="21280" fill="none" extrusionOk="0">
                <a:moveTo>
                  <a:pt x="21222" y="4022"/>
                </a:moveTo>
                <a:cubicBezTo>
                  <a:pt x="19547" y="12860"/>
                  <a:pt x="12569" y="19735"/>
                  <a:pt x="3706" y="21279"/>
                </a:cubicBezTo>
              </a:path>
              <a:path w="21222" h="21280" stroke="0" extrusionOk="0">
                <a:moveTo>
                  <a:pt x="21222" y="4022"/>
                </a:moveTo>
                <a:cubicBezTo>
                  <a:pt x="19547" y="12860"/>
                  <a:pt x="12569" y="19735"/>
                  <a:pt x="3706" y="21279"/>
                </a:cubicBezTo>
                <a:lnTo>
                  <a:pt x="0" y="0"/>
                </a:lnTo>
                <a:lnTo>
                  <a:pt x="21222" y="4022"/>
                </a:lnTo>
                <a:close/>
              </a:path>
            </a:pathLst>
          </a:custGeom>
          <a:noFill/>
          <a:ln w="12700" cap="rnd">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a:solidFill>
                <a:srgbClr val="45545F"/>
              </a:solidFill>
            </a:endParaRPr>
          </a:p>
        </p:txBody>
      </p:sp>
      <p:sp>
        <p:nvSpPr>
          <p:cNvPr id="76829" name="Rectangle 31"/>
          <p:cNvSpPr>
            <a:spLocks noChangeArrowheads="1"/>
          </p:cNvSpPr>
          <p:nvPr/>
        </p:nvSpPr>
        <p:spPr bwMode="auto">
          <a:xfrm>
            <a:off x="6696075" y="3133725"/>
            <a:ext cx="274638" cy="30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en-US" altLang="en-US" sz="1400" b="1">
                <a:solidFill>
                  <a:srgbClr val="45545F"/>
                </a:solidFill>
              </a:rPr>
              <a:t>P</a:t>
            </a:r>
          </a:p>
        </p:txBody>
      </p:sp>
      <p:sp>
        <p:nvSpPr>
          <p:cNvPr id="76830" name="Rectangle 32"/>
          <p:cNvSpPr>
            <a:spLocks noChangeArrowheads="1"/>
          </p:cNvSpPr>
          <p:nvPr/>
        </p:nvSpPr>
        <p:spPr bwMode="auto">
          <a:xfrm>
            <a:off x="6696075" y="3743325"/>
            <a:ext cx="196850" cy="30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en-US" altLang="en-US" sz="1400" b="1">
                <a:solidFill>
                  <a:srgbClr val="45545F"/>
                </a:solidFill>
              </a:rPr>
              <a:t>S</a:t>
            </a:r>
          </a:p>
        </p:txBody>
      </p:sp>
      <p:sp>
        <p:nvSpPr>
          <p:cNvPr id="76831" name="Rectangle 33"/>
          <p:cNvSpPr>
            <a:spLocks noChangeArrowheads="1"/>
          </p:cNvSpPr>
          <p:nvPr/>
        </p:nvSpPr>
        <p:spPr bwMode="auto">
          <a:xfrm>
            <a:off x="6408739" y="3430588"/>
            <a:ext cx="287337" cy="30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en-US" altLang="en-US" sz="1400" b="1">
                <a:solidFill>
                  <a:srgbClr val="45545F"/>
                </a:solidFill>
              </a:rPr>
              <a:t>A</a:t>
            </a:r>
          </a:p>
        </p:txBody>
      </p:sp>
      <p:sp>
        <p:nvSpPr>
          <p:cNvPr id="76832" name="Rectangle 34"/>
          <p:cNvSpPr>
            <a:spLocks noChangeArrowheads="1"/>
          </p:cNvSpPr>
          <p:nvPr/>
        </p:nvSpPr>
        <p:spPr bwMode="auto">
          <a:xfrm>
            <a:off x="7032626" y="3430588"/>
            <a:ext cx="195263" cy="30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en-US" altLang="en-US" sz="1400" b="1">
                <a:solidFill>
                  <a:srgbClr val="45545F"/>
                </a:solidFill>
              </a:rPr>
              <a:t>D</a:t>
            </a:r>
          </a:p>
        </p:txBody>
      </p:sp>
      <p:sp>
        <p:nvSpPr>
          <p:cNvPr id="76833" name="Arc 35"/>
          <p:cNvSpPr>
            <a:spLocks/>
          </p:cNvSpPr>
          <p:nvPr/>
        </p:nvSpPr>
        <p:spPr bwMode="auto">
          <a:xfrm>
            <a:off x="6515101" y="3594101"/>
            <a:ext cx="296863" cy="271463"/>
          </a:xfrm>
          <a:custGeom>
            <a:avLst/>
            <a:gdLst>
              <a:gd name="T0" fmla="*/ 2147483646 w 21303"/>
              <a:gd name="T1" fmla="*/ 2147483646 h 21161"/>
              <a:gd name="T2" fmla="*/ 0 w 21303"/>
              <a:gd name="T3" fmla="*/ 2147483646 h 21161"/>
              <a:gd name="T4" fmla="*/ 2147483646 w 21303"/>
              <a:gd name="T5" fmla="*/ 0 h 21161"/>
              <a:gd name="T6" fmla="*/ 0 60000 65536"/>
              <a:gd name="T7" fmla="*/ 0 60000 65536"/>
              <a:gd name="T8" fmla="*/ 0 60000 65536"/>
              <a:gd name="T9" fmla="*/ 0 w 21303"/>
              <a:gd name="T10" fmla="*/ 0 h 21161"/>
              <a:gd name="T11" fmla="*/ 21303 w 21303"/>
              <a:gd name="T12" fmla="*/ 21161 h 21161"/>
            </a:gdLst>
            <a:ahLst/>
            <a:cxnLst>
              <a:cxn ang="T6">
                <a:pos x="T0" y="T1"/>
              </a:cxn>
              <a:cxn ang="T7">
                <a:pos x="T2" y="T3"/>
              </a:cxn>
              <a:cxn ang="T8">
                <a:pos x="T4" y="T5"/>
              </a:cxn>
            </a:cxnLst>
            <a:rect l="T9" t="T10" r="T11" b="T12"/>
            <a:pathLst>
              <a:path w="21303" h="21161" fill="none" extrusionOk="0">
                <a:moveTo>
                  <a:pt x="16971" y="21161"/>
                </a:moveTo>
                <a:cubicBezTo>
                  <a:pt x="8221" y="19370"/>
                  <a:pt x="1475" y="12377"/>
                  <a:pt x="-1" y="3568"/>
                </a:cubicBezTo>
              </a:path>
              <a:path w="21303" h="21161" stroke="0" extrusionOk="0">
                <a:moveTo>
                  <a:pt x="16971" y="21161"/>
                </a:moveTo>
                <a:cubicBezTo>
                  <a:pt x="8221" y="19370"/>
                  <a:pt x="1475" y="12377"/>
                  <a:pt x="-1" y="3568"/>
                </a:cubicBezTo>
                <a:lnTo>
                  <a:pt x="21303" y="0"/>
                </a:lnTo>
                <a:lnTo>
                  <a:pt x="16971" y="21161"/>
                </a:lnTo>
                <a:close/>
              </a:path>
            </a:pathLst>
          </a:custGeom>
          <a:noFill/>
          <a:ln w="12700" cap="rnd">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a:solidFill>
                <a:srgbClr val="45545F"/>
              </a:solidFill>
            </a:endParaRPr>
          </a:p>
        </p:txBody>
      </p:sp>
      <p:sp>
        <p:nvSpPr>
          <p:cNvPr id="76834" name="Arc 36"/>
          <p:cNvSpPr>
            <a:spLocks/>
          </p:cNvSpPr>
          <p:nvPr/>
        </p:nvSpPr>
        <p:spPr bwMode="auto">
          <a:xfrm>
            <a:off x="6848476" y="3286125"/>
            <a:ext cx="295275" cy="273050"/>
          </a:xfrm>
          <a:custGeom>
            <a:avLst/>
            <a:gdLst>
              <a:gd name="T0" fmla="*/ 2147483646 w 21233"/>
              <a:gd name="T1" fmla="*/ 0 h 21227"/>
              <a:gd name="T2" fmla="*/ 2147483646 w 21233"/>
              <a:gd name="T3" fmla="*/ 2147483646 h 21227"/>
              <a:gd name="T4" fmla="*/ 0 w 21233"/>
              <a:gd name="T5" fmla="*/ 2147483646 h 21227"/>
              <a:gd name="T6" fmla="*/ 0 60000 65536"/>
              <a:gd name="T7" fmla="*/ 0 60000 65536"/>
              <a:gd name="T8" fmla="*/ 0 60000 65536"/>
              <a:gd name="T9" fmla="*/ 0 w 21233"/>
              <a:gd name="T10" fmla="*/ 0 h 21227"/>
              <a:gd name="T11" fmla="*/ 21233 w 21233"/>
              <a:gd name="T12" fmla="*/ 21227 h 21227"/>
            </a:gdLst>
            <a:ahLst/>
            <a:cxnLst>
              <a:cxn ang="T6">
                <a:pos x="T0" y="T1"/>
              </a:cxn>
              <a:cxn ang="T7">
                <a:pos x="T2" y="T3"/>
              </a:cxn>
              <a:cxn ang="T8">
                <a:pos x="T4" y="T5"/>
              </a:cxn>
            </a:cxnLst>
            <a:rect l="T9" t="T10" r="T11" b="T12"/>
            <a:pathLst>
              <a:path w="21233" h="21227" fill="none" extrusionOk="0">
                <a:moveTo>
                  <a:pt x="3998" y="0"/>
                </a:moveTo>
                <a:cubicBezTo>
                  <a:pt x="12753" y="1649"/>
                  <a:pt x="19597" y="8504"/>
                  <a:pt x="21232" y="17261"/>
                </a:cubicBezTo>
              </a:path>
              <a:path w="21233" h="21227" stroke="0" extrusionOk="0">
                <a:moveTo>
                  <a:pt x="3998" y="0"/>
                </a:moveTo>
                <a:cubicBezTo>
                  <a:pt x="12753" y="1649"/>
                  <a:pt x="19597" y="8504"/>
                  <a:pt x="21232" y="17261"/>
                </a:cubicBezTo>
                <a:lnTo>
                  <a:pt x="0" y="21227"/>
                </a:lnTo>
                <a:lnTo>
                  <a:pt x="3998" y="0"/>
                </a:lnTo>
                <a:close/>
              </a:path>
            </a:pathLst>
          </a:custGeom>
          <a:noFill/>
          <a:ln w="12700" cap="rnd">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a:solidFill>
                <a:srgbClr val="45545F"/>
              </a:solidFill>
            </a:endParaRPr>
          </a:p>
        </p:txBody>
      </p:sp>
      <p:sp>
        <p:nvSpPr>
          <p:cNvPr id="27684" name="Rectangle 37"/>
          <p:cNvSpPr>
            <a:spLocks noChangeArrowheads="1"/>
          </p:cNvSpPr>
          <p:nvPr/>
        </p:nvSpPr>
        <p:spPr bwMode="auto">
          <a:xfrm>
            <a:off x="7620000" y="4076700"/>
            <a:ext cx="730250" cy="465138"/>
          </a:xfrm>
          <a:prstGeom prst="rect">
            <a:avLst/>
          </a:prstGeom>
          <a:solidFill>
            <a:schemeClr val="accent6">
              <a:lumMod val="20000"/>
              <a:lumOff val="80000"/>
            </a:schemeClr>
          </a:solidFill>
          <a:ln w="12700">
            <a:solidFill>
              <a:schemeClr val="tx1"/>
            </a:solidFill>
            <a:miter lim="800000"/>
            <a:headEnd/>
            <a:tailEnd/>
          </a:ln>
        </p:spPr>
        <p:txBody>
          <a:bodyPr wrap="none" lIns="90488" tIns="44450" rIns="90488" bIns="44450" anchor="ctr"/>
          <a:lstStyle/>
          <a:p>
            <a:pPr algn="ctr" fontAlgn="base">
              <a:spcBef>
                <a:spcPct val="50000"/>
              </a:spcBef>
              <a:spcAft>
                <a:spcPct val="0"/>
              </a:spcAft>
              <a:defRPr/>
            </a:pPr>
            <a:r>
              <a:rPr lang="en-US" sz="2000" b="1" dirty="0">
                <a:solidFill>
                  <a:srgbClr val="45545F"/>
                </a:solidFill>
                <a:cs typeface="Arial" pitchFamily="34" charset="0"/>
              </a:rPr>
              <a:t>LS 3</a:t>
            </a:r>
          </a:p>
        </p:txBody>
      </p:sp>
      <p:sp>
        <p:nvSpPr>
          <p:cNvPr id="27685" name="Rectangle 38"/>
          <p:cNvSpPr>
            <a:spLocks noChangeArrowheads="1"/>
          </p:cNvSpPr>
          <p:nvPr/>
        </p:nvSpPr>
        <p:spPr bwMode="auto">
          <a:xfrm>
            <a:off x="5943601" y="4038600"/>
            <a:ext cx="646113" cy="503238"/>
          </a:xfrm>
          <a:prstGeom prst="rect">
            <a:avLst/>
          </a:prstGeom>
          <a:solidFill>
            <a:schemeClr val="accent6">
              <a:lumMod val="20000"/>
              <a:lumOff val="80000"/>
            </a:schemeClr>
          </a:solidFill>
          <a:ln w="12700">
            <a:solidFill>
              <a:schemeClr val="tx1"/>
            </a:solidFill>
            <a:miter lim="800000"/>
            <a:headEnd/>
            <a:tailEnd/>
          </a:ln>
        </p:spPr>
        <p:txBody>
          <a:bodyPr wrap="none" lIns="90488" tIns="44450" rIns="90488" bIns="44450" anchor="ctr"/>
          <a:lstStyle/>
          <a:p>
            <a:pPr algn="ctr" fontAlgn="base">
              <a:spcBef>
                <a:spcPct val="0"/>
              </a:spcBef>
              <a:spcAft>
                <a:spcPct val="0"/>
              </a:spcAft>
              <a:defRPr/>
            </a:pPr>
            <a:r>
              <a:rPr lang="en-US" sz="2000" b="1" dirty="0">
                <a:solidFill>
                  <a:srgbClr val="45545F"/>
                </a:solidFill>
                <a:cs typeface="Arial" pitchFamily="34" charset="0"/>
              </a:rPr>
              <a:t>LS 2</a:t>
            </a:r>
          </a:p>
        </p:txBody>
      </p:sp>
      <p:sp>
        <p:nvSpPr>
          <p:cNvPr id="27686" name="Rectangle 39"/>
          <p:cNvSpPr>
            <a:spLocks noChangeArrowheads="1"/>
          </p:cNvSpPr>
          <p:nvPr/>
        </p:nvSpPr>
        <p:spPr bwMode="blackWhite">
          <a:xfrm>
            <a:off x="4191001" y="4965700"/>
            <a:ext cx="4111625" cy="1663700"/>
          </a:xfrm>
          <a:prstGeom prst="rect">
            <a:avLst/>
          </a:prstGeom>
          <a:solidFill>
            <a:schemeClr val="accent5"/>
          </a:solidFill>
          <a:ln w="12700">
            <a:solidFill>
              <a:schemeClr val="tx1"/>
            </a:solidFill>
            <a:miter lim="800000"/>
            <a:headEnd/>
            <a:tailEnd/>
          </a:ln>
          <a:effectLst>
            <a:outerShdw dist="107763" dir="2700000" algn="ctr" rotWithShape="0">
              <a:schemeClr val="bg2"/>
            </a:outerShdw>
          </a:effectLst>
        </p:spPr>
        <p:txBody>
          <a:bodyPr wrap="none" anchor="ctr"/>
          <a:lstStyle/>
          <a:p>
            <a:pPr fontAlgn="base">
              <a:spcBef>
                <a:spcPct val="0"/>
              </a:spcBef>
              <a:spcAft>
                <a:spcPct val="0"/>
              </a:spcAft>
              <a:defRPr/>
            </a:pPr>
            <a:endParaRPr lang="en-US" dirty="0">
              <a:solidFill>
                <a:srgbClr val="45545F"/>
              </a:solidFill>
            </a:endParaRPr>
          </a:p>
        </p:txBody>
      </p:sp>
      <p:sp>
        <p:nvSpPr>
          <p:cNvPr id="50214" name="Rectangle 40"/>
          <p:cNvSpPr>
            <a:spLocks noChangeArrowheads="1"/>
          </p:cNvSpPr>
          <p:nvPr/>
        </p:nvSpPr>
        <p:spPr bwMode="blackWhite">
          <a:xfrm>
            <a:off x="4191001" y="4953001"/>
            <a:ext cx="4181475" cy="1674813"/>
          </a:xfrm>
          <a:prstGeom prst="rect">
            <a:avLst/>
          </a:prstGeom>
          <a:solidFill>
            <a:schemeClr val="bg1">
              <a:lumMod val="65000"/>
            </a:schemeClr>
          </a:solidFill>
          <a:ln w="12700">
            <a:solidFill>
              <a:schemeClr val="tx1"/>
            </a:solidFill>
            <a:miter lim="800000"/>
            <a:headEnd/>
            <a:tailEnd/>
          </a:ln>
        </p:spPr>
        <p:txBody>
          <a:bodyPr lIns="90488" tIns="44450" rIns="90488" bIns="44450">
            <a:spAutoFit/>
          </a:bodyPr>
          <a:lstStyle/>
          <a:p>
            <a:pPr algn="ctr" fontAlgn="base">
              <a:spcBef>
                <a:spcPct val="50000"/>
              </a:spcBef>
              <a:spcAft>
                <a:spcPct val="0"/>
              </a:spcAft>
              <a:defRPr/>
            </a:pPr>
            <a:r>
              <a:rPr lang="en-US" sz="2200" b="1" u="sng" dirty="0">
                <a:solidFill>
                  <a:srgbClr val="45545F"/>
                </a:solidFill>
                <a:cs typeface="Arial" pitchFamily="34" charset="0"/>
              </a:rPr>
              <a:t>Supports</a:t>
            </a:r>
          </a:p>
          <a:p>
            <a:pPr fontAlgn="base">
              <a:spcBef>
                <a:spcPct val="50000"/>
              </a:spcBef>
              <a:spcAft>
                <a:spcPct val="0"/>
              </a:spcAft>
              <a:defRPr/>
            </a:pPr>
            <a:r>
              <a:rPr lang="en-US" dirty="0">
                <a:solidFill>
                  <a:srgbClr val="45545F"/>
                </a:solidFill>
                <a:cs typeface="Arial" pitchFamily="34" charset="0"/>
              </a:rPr>
              <a:t> Email	            Phone Conferences </a:t>
            </a:r>
          </a:p>
          <a:p>
            <a:pPr fontAlgn="base">
              <a:spcBef>
                <a:spcPct val="50000"/>
              </a:spcBef>
              <a:spcAft>
                <a:spcPct val="0"/>
              </a:spcAft>
              <a:defRPr/>
            </a:pPr>
            <a:r>
              <a:rPr lang="en-US" dirty="0">
                <a:solidFill>
                  <a:srgbClr val="45545F"/>
                </a:solidFill>
                <a:cs typeface="Arial" pitchFamily="34" charset="0"/>
              </a:rPr>
              <a:t> Extranet      Visits      Assessments </a:t>
            </a:r>
          </a:p>
          <a:p>
            <a:pPr fontAlgn="base">
              <a:spcBef>
                <a:spcPct val="50000"/>
              </a:spcBef>
              <a:spcAft>
                <a:spcPct val="0"/>
              </a:spcAft>
              <a:defRPr/>
            </a:pPr>
            <a:r>
              <a:rPr lang="en-US" dirty="0">
                <a:solidFill>
                  <a:srgbClr val="45545F"/>
                </a:solidFill>
                <a:cs typeface="Arial" pitchFamily="34" charset="0"/>
              </a:rPr>
              <a:t> Sponsors          Monthly Team Reports</a:t>
            </a:r>
          </a:p>
        </p:txBody>
      </p:sp>
      <p:sp>
        <p:nvSpPr>
          <p:cNvPr id="76839" name="Text Box 41"/>
          <p:cNvSpPr txBox="1">
            <a:spLocks noChangeArrowheads="1"/>
          </p:cNvSpPr>
          <p:nvPr/>
        </p:nvSpPr>
        <p:spPr bwMode="auto">
          <a:xfrm>
            <a:off x="8839201" y="2971801"/>
            <a:ext cx="1660525" cy="830263"/>
          </a:xfrm>
          <a:prstGeom prst="rect">
            <a:avLst/>
          </a:prstGeom>
          <a:solidFill>
            <a:srgbClr val="FFFFCC"/>
          </a:solidFill>
          <a:ln w="12700">
            <a:solidFill>
              <a:schemeClr val="tx1"/>
            </a:solidFill>
            <a:miter lim="800000"/>
            <a:headEnd/>
            <a:tailEnd/>
          </a:ln>
        </p:spPr>
        <p:txBody>
          <a:bodyPr>
            <a:spAutoFit/>
          </a:bodyP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en-US" altLang="en-US" sz="1600" b="1">
                <a:solidFill>
                  <a:srgbClr val="45545F"/>
                </a:solidFill>
              </a:rPr>
              <a:t>Dissemination</a:t>
            </a:r>
            <a:r>
              <a:rPr lang="en-US" altLang="en-US" sz="1600">
                <a:solidFill>
                  <a:srgbClr val="45545F"/>
                </a:solidFill>
              </a:rPr>
              <a:t>Publications, Congress, etc.</a:t>
            </a:r>
          </a:p>
        </p:txBody>
      </p:sp>
      <p:sp>
        <p:nvSpPr>
          <p:cNvPr id="76840" name="Arc 42"/>
          <p:cNvSpPr>
            <a:spLocks/>
          </p:cNvSpPr>
          <p:nvPr/>
        </p:nvSpPr>
        <p:spPr bwMode="auto">
          <a:xfrm>
            <a:off x="8128001" y="3362326"/>
            <a:ext cx="269875" cy="277813"/>
          </a:xfrm>
          <a:custGeom>
            <a:avLst/>
            <a:gdLst>
              <a:gd name="T0" fmla="*/ 0 w 20604"/>
              <a:gd name="T1" fmla="*/ 2147483646 h 21502"/>
              <a:gd name="T2" fmla="*/ 2147483646 w 20604"/>
              <a:gd name="T3" fmla="*/ 0 h 21502"/>
              <a:gd name="T4" fmla="*/ 2147483646 w 20604"/>
              <a:gd name="T5" fmla="*/ 2147483646 h 21502"/>
              <a:gd name="T6" fmla="*/ 0 60000 65536"/>
              <a:gd name="T7" fmla="*/ 0 60000 65536"/>
              <a:gd name="T8" fmla="*/ 0 60000 65536"/>
              <a:gd name="T9" fmla="*/ 0 w 20604"/>
              <a:gd name="T10" fmla="*/ 0 h 21502"/>
              <a:gd name="T11" fmla="*/ 20604 w 20604"/>
              <a:gd name="T12" fmla="*/ 21502 h 21502"/>
            </a:gdLst>
            <a:ahLst/>
            <a:cxnLst>
              <a:cxn ang="T6">
                <a:pos x="T0" y="T1"/>
              </a:cxn>
              <a:cxn ang="T7">
                <a:pos x="T2" y="T3"/>
              </a:cxn>
              <a:cxn ang="T8">
                <a:pos x="T4" y="T5"/>
              </a:cxn>
            </a:cxnLst>
            <a:rect l="T9" t="T10" r="T11" b="T12"/>
            <a:pathLst>
              <a:path w="20604" h="21502" fill="none" extrusionOk="0">
                <a:moveTo>
                  <a:pt x="-1" y="15018"/>
                </a:moveTo>
                <a:cubicBezTo>
                  <a:pt x="2604" y="6740"/>
                  <a:pt x="9910" y="825"/>
                  <a:pt x="18549" y="-1"/>
                </a:cubicBezTo>
              </a:path>
              <a:path w="20604" h="21502" stroke="0" extrusionOk="0">
                <a:moveTo>
                  <a:pt x="-1" y="15018"/>
                </a:moveTo>
                <a:cubicBezTo>
                  <a:pt x="2604" y="6740"/>
                  <a:pt x="9910" y="825"/>
                  <a:pt x="18549" y="-1"/>
                </a:cubicBezTo>
                <a:lnTo>
                  <a:pt x="20604" y="21502"/>
                </a:lnTo>
                <a:lnTo>
                  <a:pt x="-1" y="15018"/>
                </a:lnTo>
                <a:close/>
              </a:path>
            </a:pathLst>
          </a:custGeom>
          <a:noFill/>
          <a:ln w="12700" cap="rnd">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a:solidFill>
                <a:srgbClr val="45545F"/>
              </a:solidFill>
            </a:endParaRPr>
          </a:p>
        </p:txBody>
      </p:sp>
      <p:sp>
        <p:nvSpPr>
          <p:cNvPr id="76841" name="Arc 43"/>
          <p:cNvSpPr>
            <a:spLocks/>
          </p:cNvSpPr>
          <p:nvPr/>
        </p:nvSpPr>
        <p:spPr bwMode="auto">
          <a:xfrm>
            <a:off x="8482013" y="3651251"/>
            <a:ext cx="273050" cy="295275"/>
          </a:xfrm>
          <a:custGeom>
            <a:avLst/>
            <a:gdLst>
              <a:gd name="T0" fmla="*/ 2147483646 w 21222"/>
              <a:gd name="T1" fmla="*/ 2147483646 h 21280"/>
              <a:gd name="T2" fmla="*/ 2147483646 w 21222"/>
              <a:gd name="T3" fmla="*/ 2147483646 h 21280"/>
              <a:gd name="T4" fmla="*/ 0 w 21222"/>
              <a:gd name="T5" fmla="*/ 0 h 21280"/>
              <a:gd name="T6" fmla="*/ 0 60000 65536"/>
              <a:gd name="T7" fmla="*/ 0 60000 65536"/>
              <a:gd name="T8" fmla="*/ 0 60000 65536"/>
              <a:gd name="T9" fmla="*/ 0 w 21222"/>
              <a:gd name="T10" fmla="*/ 0 h 21280"/>
              <a:gd name="T11" fmla="*/ 21222 w 21222"/>
              <a:gd name="T12" fmla="*/ 21280 h 21280"/>
            </a:gdLst>
            <a:ahLst/>
            <a:cxnLst>
              <a:cxn ang="T6">
                <a:pos x="T0" y="T1"/>
              </a:cxn>
              <a:cxn ang="T7">
                <a:pos x="T2" y="T3"/>
              </a:cxn>
              <a:cxn ang="T8">
                <a:pos x="T4" y="T5"/>
              </a:cxn>
            </a:cxnLst>
            <a:rect l="T9" t="T10" r="T11" b="T12"/>
            <a:pathLst>
              <a:path w="21222" h="21280" fill="none" extrusionOk="0">
                <a:moveTo>
                  <a:pt x="21222" y="4022"/>
                </a:moveTo>
                <a:cubicBezTo>
                  <a:pt x="19547" y="12860"/>
                  <a:pt x="12569" y="19735"/>
                  <a:pt x="3706" y="21279"/>
                </a:cubicBezTo>
              </a:path>
              <a:path w="21222" h="21280" stroke="0" extrusionOk="0">
                <a:moveTo>
                  <a:pt x="21222" y="4022"/>
                </a:moveTo>
                <a:cubicBezTo>
                  <a:pt x="19547" y="12860"/>
                  <a:pt x="12569" y="19735"/>
                  <a:pt x="3706" y="21279"/>
                </a:cubicBezTo>
                <a:lnTo>
                  <a:pt x="0" y="0"/>
                </a:lnTo>
                <a:lnTo>
                  <a:pt x="21222" y="4022"/>
                </a:lnTo>
                <a:close/>
              </a:path>
            </a:pathLst>
          </a:custGeom>
          <a:noFill/>
          <a:ln w="12700" cap="rnd">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a:solidFill>
                <a:srgbClr val="45545F"/>
              </a:solidFill>
            </a:endParaRPr>
          </a:p>
        </p:txBody>
      </p:sp>
      <p:sp>
        <p:nvSpPr>
          <p:cNvPr id="76842" name="Rectangle 44"/>
          <p:cNvSpPr>
            <a:spLocks noChangeArrowheads="1"/>
          </p:cNvSpPr>
          <p:nvPr/>
        </p:nvSpPr>
        <p:spPr bwMode="auto">
          <a:xfrm>
            <a:off x="7975600" y="3514725"/>
            <a:ext cx="304800" cy="30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en-US" altLang="en-US" sz="1400" b="1">
                <a:solidFill>
                  <a:srgbClr val="45545F"/>
                </a:solidFill>
              </a:rPr>
              <a:t>A</a:t>
            </a:r>
          </a:p>
        </p:txBody>
      </p:sp>
      <p:sp>
        <p:nvSpPr>
          <p:cNvPr id="76843" name="Rectangle 45"/>
          <p:cNvSpPr>
            <a:spLocks noChangeArrowheads="1"/>
          </p:cNvSpPr>
          <p:nvPr/>
        </p:nvSpPr>
        <p:spPr bwMode="auto">
          <a:xfrm>
            <a:off x="8661401" y="3514725"/>
            <a:ext cx="195263" cy="30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en-US" altLang="en-US" sz="1400" b="1">
                <a:solidFill>
                  <a:srgbClr val="45545F"/>
                </a:solidFill>
              </a:rPr>
              <a:t>D</a:t>
            </a:r>
          </a:p>
        </p:txBody>
      </p:sp>
      <p:sp>
        <p:nvSpPr>
          <p:cNvPr id="76844" name="Arc 46"/>
          <p:cNvSpPr>
            <a:spLocks/>
          </p:cNvSpPr>
          <p:nvPr/>
        </p:nvSpPr>
        <p:spPr bwMode="auto">
          <a:xfrm>
            <a:off x="8143876" y="3678238"/>
            <a:ext cx="296863" cy="271462"/>
          </a:xfrm>
          <a:custGeom>
            <a:avLst/>
            <a:gdLst>
              <a:gd name="T0" fmla="*/ 2147483646 w 21303"/>
              <a:gd name="T1" fmla="*/ 2147483646 h 21161"/>
              <a:gd name="T2" fmla="*/ 0 w 21303"/>
              <a:gd name="T3" fmla="*/ 2147483646 h 21161"/>
              <a:gd name="T4" fmla="*/ 2147483646 w 21303"/>
              <a:gd name="T5" fmla="*/ 0 h 21161"/>
              <a:gd name="T6" fmla="*/ 0 60000 65536"/>
              <a:gd name="T7" fmla="*/ 0 60000 65536"/>
              <a:gd name="T8" fmla="*/ 0 60000 65536"/>
              <a:gd name="T9" fmla="*/ 0 w 21303"/>
              <a:gd name="T10" fmla="*/ 0 h 21161"/>
              <a:gd name="T11" fmla="*/ 21303 w 21303"/>
              <a:gd name="T12" fmla="*/ 21161 h 21161"/>
            </a:gdLst>
            <a:ahLst/>
            <a:cxnLst>
              <a:cxn ang="T6">
                <a:pos x="T0" y="T1"/>
              </a:cxn>
              <a:cxn ang="T7">
                <a:pos x="T2" y="T3"/>
              </a:cxn>
              <a:cxn ang="T8">
                <a:pos x="T4" y="T5"/>
              </a:cxn>
            </a:cxnLst>
            <a:rect l="T9" t="T10" r="T11" b="T12"/>
            <a:pathLst>
              <a:path w="21303" h="21161" fill="none" extrusionOk="0">
                <a:moveTo>
                  <a:pt x="16971" y="21161"/>
                </a:moveTo>
                <a:cubicBezTo>
                  <a:pt x="8221" y="19370"/>
                  <a:pt x="1475" y="12377"/>
                  <a:pt x="-1" y="3568"/>
                </a:cubicBezTo>
              </a:path>
              <a:path w="21303" h="21161" stroke="0" extrusionOk="0">
                <a:moveTo>
                  <a:pt x="16971" y="21161"/>
                </a:moveTo>
                <a:cubicBezTo>
                  <a:pt x="8221" y="19370"/>
                  <a:pt x="1475" y="12377"/>
                  <a:pt x="-1" y="3568"/>
                </a:cubicBezTo>
                <a:lnTo>
                  <a:pt x="21303" y="0"/>
                </a:lnTo>
                <a:lnTo>
                  <a:pt x="16971" y="21161"/>
                </a:lnTo>
                <a:close/>
              </a:path>
            </a:pathLst>
          </a:custGeom>
          <a:noFill/>
          <a:ln w="12700" cap="rnd">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a:solidFill>
                <a:srgbClr val="45545F"/>
              </a:solidFill>
            </a:endParaRPr>
          </a:p>
        </p:txBody>
      </p:sp>
      <p:sp>
        <p:nvSpPr>
          <p:cNvPr id="76845" name="Arc 47"/>
          <p:cNvSpPr>
            <a:spLocks/>
          </p:cNvSpPr>
          <p:nvPr/>
        </p:nvSpPr>
        <p:spPr bwMode="auto">
          <a:xfrm>
            <a:off x="8456613" y="3340101"/>
            <a:ext cx="296862" cy="277813"/>
          </a:xfrm>
          <a:custGeom>
            <a:avLst/>
            <a:gdLst>
              <a:gd name="T0" fmla="*/ 0 w 21321"/>
              <a:gd name="T1" fmla="*/ 0 h 21600"/>
              <a:gd name="T2" fmla="*/ 2147483646 w 21321"/>
              <a:gd name="T3" fmla="*/ 2147483646 h 21600"/>
              <a:gd name="T4" fmla="*/ 2147483646 w 21321"/>
              <a:gd name="T5" fmla="*/ 2147483646 h 21600"/>
              <a:gd name="T6" fmla="*/ 0 60000 65536"/>
              <a:gd name="T7" fmla="*/ 0 60000 65536"/>
              <a:gd name="T8" fmla="*/ 0 60000 65536"/>
              <a:gd name="T9" fmla="*/ 0 w 21321"/>
              <a:gd name="T10" fmla="*/ 0 h 21600"/>
              <a:gd name="T11" fmla="*/ 21321 w 21321"/>
              <a:gd name="T12" fmla="*/ 21600 h 21600"/>
            </a:gdLst>
            <a:ahLst/>
            <a:cxnLst>
              <a:cxn ang="T6">
                <a:pos x="T0" y="T1"/>
              </a:cxn>
              <a:cxn ang="T7">
                <a:pos x="T2" y="T3"/>
              </a:cxn>
              <a:cxn ang="T8">
                <a:pos x="T4" y="T5"/>
              </a:cxn>
            </a:cxnLst>
            <a:rect l="T9" t="T10" r="T11" b="T12"/>
            <a:pathLst>
              <a:path w="21321" h="21600" fill="none" extrusionOk="0">
                <a:moveTo>
                  <a:pt x="0" y="0"/>
                </a:moveTo>
                <a:cubicBezTo>
                  <a:pt x="29" y="0"/>
                  <a:pt x="58" y="-1"/>
                  <a:pt x="88" y="0"/>
                </a:cubicBezTo>
                <a:cubicBezTo>
                  <a:pt x="10487" y="0"/>
                  <a:pt x="19411" y="7410"/>
                  <a:pt x="21320" y="17634"/>
                </a:cubicBezTo>
              </a:path>
              <a:path w="21321" h="21600" stroke="0" extrusionOk="0">
                <a:moveTo>
                  <a:pt x="0" y="0"/>
                </a:moveTo>
                <a:cubicBezTo>
                  <a:pt x="29" y="0"/>
                  <a:pt x="58" y="-1"/>
                  <a:pt x="88" y="0"/>
                </a:cubicBezTo>
                <a:cubicBezTo>
                  <a:pt x="10487" y="0"/>
                  <a:pt x="19411" y="7410"/>
                  <a:pt x="21320" y="17634"/>
                </a:cubicBezTo>
                <a:lnTo>
                  <a:pt x="88" y="21600"/>
                </a:lnTo>
                <a:lnTo>
                  <a:pt x="0" y="0"/>
                </a:lnTo>
                <a:close/>
              </a:path>
            </a:pathLst>
          </a:custGeom>
          <a:noFill/>
          <a:ln w="12700" cap="rnd">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a:solidFill>
                <a:srgbClr val="45545F"/>
              </a:solidFill>
            </a:endParaRPr>
          </a:p>
        </p:txBody>
      </p:sp>
      <p:sp>
        <p:nvSpPr>
          <p:cNvPr id="76846" name="Rectangle 48"/>
          <p:cNvSpPr>
            <a:spLocks noChangeArrowheads="1"/>
          </p:cNvSpPr>
          <p:nvPr/>
        </p:nvSpPr>
        <p:spPr bwMode="auto">
          <a:xfrm>
            <a:off x="8266113" y="3209925"/>
            <a:ext cx="196850" cy="30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en-US" altLang="en-US" sz="1400" b="1">
                <a:solidFill>
                  <a:srgbClr val="45545F"/>
                </a:solidFill>
              </a:rPr>
              <a:t>P</a:t>
            </a:r>
          </a:p>
        </p:txBody>
      </p:sp>
      <p:sp>
        <p:nvSpPr>
          <p:cNvPr id="76847" name="Rectangle 49"/>
          <p:cNvSpPr>
            <a:spLocks noChangeArrowheads="1"/>
          </p:cNvSpPr>
          <p:nvPr/>
        </p:nvSpPr>
        <p:spPr bwMode="auto">
          <a:xfrm>
            <a:off x="8356600" y="3819525"/>
            <a:ext cx="196850" cy="30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en-US" altLang="en-US" sz="1400" b="1">
                <a:solidFill>
                  <a:srgbClr val="45545F"/>
                </a:solidFill>
              </a:rPr>
              <a:t>S</a:t>
            </a:r>
          </a:p>
        </p:txBody>
      </p:sp>
      <p:sp>
        <p:nvSpPr>
          <p:cNvPr id="76848" name="Text Box 50"/>
          <p:cNvSpPr txBox="1">
            <a:spLocks noChangeArrowheads="1"/>
          </p:cNvSpPr>
          <p:nvPr/>
        </p:nvSpPr>
        <p:spPr bwMode="auto">
          <a:xfrm>
            <a:off x="1638300" y="3641726"/>
            <a:ext cx="1181100" cy="701675"/>
          </a:xfrm>
          <a:prstGeom prst="rect">
            <a:avLst/>
          </a:prstGeom>
          <a:solidFill>
            <a:srgbClr val="FFFFCC"/>
          </a:solidFill>
          <a:ln w="9525">
            <a:solidFill>
              <a:srgbClr val="000000"/>
            </a:solidFill>
            <a:miter lim="800000"/>
            <a:headEnd/>
            <a:tailEnd/>
          </a:ln>
        </p:spPr>
        <p:txBody>
          <a:bodyPr>
            <a:spAutoFit/>
          </a:bodyP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en-US" altLang="en-US" sz="2000" b="1">
                <a:solidFill>
                  <a:srgbClr val="45545F"/>
                </a:solidFill>
              </a:rPr>
              <a:t>Expert Meeting</a:t>
            </a:r>
          </a:p>
        </p:txBody>
      </p:sp>
      <p:sp>
        <p:nvSpPr>
          <p:cNvPr id="76849" name="Line 51"/>
          <p:cNvSpPr>
            <a:spLocks noChangeShapeType="1"/>
          </p:cNvSpPr>
          <p:nvPr/>
        </p:nvSpPr>
        <p:spPr bwMode="auto">
          <a:xfrm>
            <a:off x="8518525" y="4343400"/>
            <a:ext cx="609600" cy="0"/>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a:solidFill>
                <a:srgbClr val="45545F"/>
              </a:solidFill>
            </a:endParaRPr>
          </a:p>
        </p:txBody>
      </p:sp>
      <p:sp>
        <p:nvSpPr>
          <p:cNvPr id="76850" name="Text Box 52"/>
          <p:cNvSpPr txBox="1">
            <a:spLocks noChangeArrowheads="1"/>
          </p:cNvSpPr>
          <p:nvPr/>
        </p:nvSpPr>
        <p:spPr bwMode="auto">
          <a:xfrm>
            <a:off x="5245101" y="4333876"/>
            <a:ext cx="6889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fontAlgn="base">
              <a:spcBef>
                <a:spcPct val="50000"/>
              </a:spcBef>
              <a:spcAft>
                <a:spcPct val="0"/>
              </a:spcAft>
              <a:buClrTx/>
              <a:buSzTx/>
              <a:buFontTx/>
              <a:buNone/>
            </a:pPr>
            <a:r>
              <a:rPr lang="en-US" altLang="en-US" sz="2000" b="1">
                <a:solidFill>
                  <a:srgbClr val="45545F"/>
                </a:solidFill>
              </a:rPr>
              <a:t>AP1</a:t>
            </a:r>
          </a:p>
        </p:txBody>
      </p:sp>
      <p:sp>
        <p:nvSpPr>
          <p:cNvPr id="76851" name="Text Box 53"/>
          <p:cNvSpPr txBox="1">
            <a:spLocks noChangeArrowheads="1"/>
          </p:cNvSpPr>
          <p:nvPr/>
        </p:nvSpPr>
        <p:spPr bwMode="auto">
          <a:xfrm>
            <a:off x="6626226" y="4333876"/>
            <a:ext cx="6889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fontAlgn="base">
              <a:spcBef>
                <a:spcPct val="50000"/>
              </a:spcBef>
              <a:spcAft>
                <a:spcPct val="0"/>
              </a:spcAft>
              <a:buClrTx/>
              <a:buSzTx/>
              <a:buFontTx/>
              <a:buNone/>
            </a:pPr>
            <a:r>
              <a:rPr lang="en-US" altLang="en-US" sz="2000" b="1">
                <a:solidFill>
                  <a:srgbClr val="45545F"/>
                </a:solidFill>
              </a:rPr>
              <a:t>AP2</a:t>
            </a:r>
          </a:p>
        </p:txBody>
      </p:sp>
      <p:sp>
        <p:nvSpPr>
          <p:cNvPr id="76852" name="Text Box 54"/>
          <p:cNvSpPr txBox="1">
            <a:spLocks noChangeArrowheads="1"/>
          </p:cNvSpPr>
          <p:nvPr/>
        </p:nvSpPr>
        <p:spPr bwMode="auto">
          <a:xfrm>
            <a:off x="8442325" y="4343401"/>
            <a:ext cx="914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fontAlgn="base">
              <a:spcBef>
                <a:spcPct val="50000"/>
              </a:spcBef>
              <a:spcAft>
                <a:spcPct val="0"/>
              </a:spcAft>
              <a:buClrTx/>
              <a:buSzTx/>
              <a:buFontTx/>
              <a:buNone/>
            </a:pPr>
            <a:r>
              <a:rPr lang="en-US" altLang="en-US" sz="2000" b="1">
                <a:solidFill>
                  <a:srgbClr val="45545F"/>
                </a:solidFill>
              </a:rPr>
              <a:t>AP3*</a:t>
            </a:r>
          </a:p>
        </p:txBody>
      </p:sp>
      <p:sp>
        <p:nvSpPr>
          <p:cNvPr id="76853" name="Text Box 55"/>
          <p:cNvSpPr txBox="1">
            <a:spLocks noChangeArrowheads="1"/>
          </p:cNvSpPr>
          <p:nvPr/>
        </p:nvSpPr>
        <p:spPr bwMode="auto">
          <a:xfrm>
            <a:off x="1666875" y="5208589"/>
            <a:ext cx="2362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fontAlgn="base">
              <a:spcBef>
                <a:spcPct val="50000"/>
              </a:spcBef>
              <a:spcAft>
                <a:spcPct val="0"/>
              </a:spcAft>
              <a:buClrTx/>
              <a:buSzTx/>
              <a:buFontTx/>
              <a:buNone/>
            </a:pPr>
            <a:r>
              <a:rPr lang="en-US" altLang="en-US" sz="1600" i="1">
                <a:solidFill>
                  <a:srgbClr val="45545F"/>
                </a:solidFill>
              </a:rPr>
              <a:t>LS – Learning Session</a:t>
            </a:r>
          </a:p>
          <a:p>
            <a:pPr fontAlgn="base">
              <a:spcBef>
                <a:spcPct val="50000"/>
              </a:spcBef>
              <a:spcAft>
                <a:spcPct val="0"/>
              </a:spcAft>
              <a:buClrTx/>
              <a:buSzTx/>
              <a:buFontTx/>
              <a:buNone/>
            </a:pPr>
            <a:r>
              <a:rPr lang="en-US" altLang="en-US" sz="1600" i="1">
                <a:solidFill>
                  <a:srgbClr val="45545F"/>
                </a:solidFill>
              </a:rPr>
              <a:t>AP – Action Period</a:t>
            </a:r>
          </a:p>
        </p:txBody>
      </p:sp>
      <p:sp>
        <p:nvSpPr>
          <p:cNvPr id="76854" name="Text Box 56"/>
          <p:cNvSpPr txBox="1">
            <a:spLocks noChangeArrowheads="1"/>
          </p:cNvSpPr>
          <p:nvPr/>
        </p:nvSpPr>
        <p:spPr bwMode="auto">
          <a:xfrm>
            <a:off x="9067800" y="5029201"/>
            <a:ext cx="14478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fontAlgn="base">
              <a:spcBef>
                <a:spcPct val="50000"/>
              </a:spcBef>
              <a:spcAft>
                <a:spcPct val="0"/>
              </a:spcAft>
              <a:buClrTx/>
              <a:buSzTx/>
              <a:buFontTx/>
              <a:buNone/>
            </a:pPr>
            <a:r>
              <a:rPr lang="en-US" altLang="en-US" sz="1400">
                <a:solidFill>
                  <a:srgbClr val="45545F"/>
                </a:solidFill>
              </a:rPr>
              <a:t>*AP3 –</a:t>
            </a:r>
            <a:r>
              <a:rPr lang="en-US" altLang="en-US" sz="1200">
                <a:solidFill>
                  <a:srgbClr val="45545F"/>
                </a:solidFill>
              </a:rPr>
              <a:t>continue reporting data as needed to document success</a:t>
            </a:r>
          </a:p>
        </p:txBody>
      </p:sp>
      <p:sp>
        <p:nvSpPr>
          <p:cNvPr id="76855" name="Text Box 57"/>
          <p:cNvSpPr txBox="1">
            <a:spLocks noChangeArrowheads="1"/>
          </p:cNvSpPr>
          <p:nvPr/>
        </p:nvSpPr>
        <p:spPr bwMode="auto">
          <a:xfrm>
            <a:off x="9220201" y="4114800"/>
            <a:ext cx="1279525" cy="584200"/>
          </a:xfrm>
          <a:prstGeom prst="rect">
            <a:avLst/>
          </a:prstGeom>
          <a:solidFill>
            <a:srgbClr val="FFFFCC"/>
          </a:solidFill>
          <a:ln w="9525">
            <a:solidFill>
              <a:schemeClr val="tx1"/>
            </a:solidFill>
            <a:miter lim="800000"/>
            <a:headEnd type="none" w="sm" len="sm"/>
            <a:tailEnd type="none" w="sm" len="sm"/>
          </a:ln>
        </p:spPr>
        <p:txBody>
          <a:bodyPr>
            <a:spAutoFit/>
          </a:bodyP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en-US" altLang="en-US" sz="1600" b="1">
                <a:solidFill>
                  <a:srgbClr val="45545F"/>
                </a:solidFill>
              </a:rPr>
              <a:t>Holding the Gains</a:t>
            </a:r>
          </a:p>
        </p:txBody>
      </p:sp>
      <p:sp>
        <p:nvSpPr>
          <p:cNvPr id="76856" name="Line 58"/>
          <p:cNvSpPr>
            <a:spLocks noChangeShapeType="1"/>
          </p:cNvSpPr>
          <p:nvPr/>
        </p:nvSpPr>
        <p:spPr bwMode="auto">
          <a:xfrm flipV="1">
            <a:off x="8442325" y="3886200"/>
            <a:ext cx="609600" cy="381000"/>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a:solidFill>
                <a:srgbClr val="45545F"/>
              </a:solidFill>
            </a:endParaRPr>
          </a:p>
        </p:txBody>
      </p:sp>
      <p:cxnSp>
        <p:nvCxnSpPr>
          <p:cNvPr id="60" name="Straight Arrow Connector 59"/>
          <p:cNvCxnSpPr>
            <a:endCxn id="27684" idx="1"/>
          </p:cNvCxnSpPr>
          <p:nvPr/>
        </p:nvCxnSpPr>
        <p:spPr>
          <a:xfrm flipV="1">
            <a:off x="6553200" y="4310064"/>
            <a:ext cx="1066800" cy="2063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892202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a:xfrm>
            <a:off x="1524000" y="0"/>
            <a:ext cx="9144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nvGrpSpPr>
          <p:cNvPr id="58371" name="Group 2"/>
          <p:cNvGrpSpPr>
            <a:grpSpLocks/>
          </p:cNvGrpSpPr>
          <p:nvPr/>
        </p:nvGrpSpPr>
        <p:grpSpPr bwMode="auto">
          <a:xfrm>
            <a:off x="1676400" y="1295400"/>
            <a:ext cx="9220200" cy="4114800"/>
            <a:chOff x="242" y="1056"/>
            <a:chExt cx="5986" cy="2665"/>
          </a:xfrm>
        </p:grpSpPr>
        <p:sp>
          <p:nvSpPr>
            <p:cNvPr id="58380" name="Rectangle 3"/>
            <p:cNvSpPr>
              <a:spLocks noChangeArrowheads="1"/>
            </p:cNvSpPr>
            <p:nvPr/>
          </p:nvSpPr>
          <p:spPr bwMode="auto">
            <a:xfrm>
              <a:off x="1526" y="3310"/>
              <a:ext cx="4455" cy="30"/>
            </a:xfrm>
            <a:prstGeom prst="rect">
              <a:avLst/>
            </a:prstGeom>
            <a:solidFill>
              <a:schemeClr val="tx1"/>
            </a:solidFill>
            <a:ln w="9525">
              <a:solidFill>
                <a:schemeClr val="tx1"/>
              </a:solidFill>
              <a:miter lim="800000"/>
              <a:headEnd/>
              <a:tailEnd/>
            </a:ln>
          </p:spPr>
          <p:txBody>
            <a:bodyP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ClrTx/>
                <a:buSzTx/>
                <a:buFontTx/>
                <a:buNone/>
              </a:pPr>
              <a:endParaRPr lang="en-US" altLang="en-US" sz="1800">
                <a:solidFill>
                  <a:srgbClr val="45545F"/>
                </a:solidFill>
                <a:latin typeface="Calibri" panose="020F0502020204030204" pitchFamily="34" charset="0"/>
              </a:endParaRPr>
            </a:p>
          </p:txBody>
        </p:sp>
        <p:sp>
          <p:nvSpPr>
            <p:cNvPr id="58381" name="Line 4"/>
            <p:cNvSpPr>
              <a:spLocks noChangeShapeType="1"/>
            </p:cNvSpPr>
            <p:nvPr/>
          </p:nvSpPr>
          <p:spPr bwMode="auto">
            <a:xfrm>
              <a:off x="1520" y="2336"/>
              <a:ext cx="83" cy="1"/>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45545F"/>
                </a:solidFill>
                <a:cs typeface="Arial" panose="020B0604020202020204" pitchFamily="34" charset="0"/>
              </a:endParaRPr>
            </a:p>
          </p:txBody>
        </p:sp>
        <p:sp>
          <p:nvSpPr>
            <p:cNvPr id="58382" name="Line 5"/>
            <p:cNvSpPr>
              <a:spLocks noChangeShapeType="1"/>
            </p:cNvSpPr>
            <p:nvPr/>
          </p:nvSpPr>
          <p:spPr bwMode="auto">
            <a:xfrm>
              <a:off x="1514" y="1405"/>
              <a:ext cx="83" cy="1"/>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45545F"/>
                </a:solidFill>
                <a:cs typeface="Arial" panose="020B0604020202020204" pitchFamily="34" charset="0"/>
              </a:endParaRPr>
            </a:p>
          </p:txBody>
        </p:sp>
        <p:sp>
          <p:nvSpPr>
            <p:cNvPr id="58383" name="Freeform 6"/>
            <p:cNvSpPr>
              <a:spLocks/>
            </p:cNvSpPr>
            <p:nvPr/>
          </p:nvSpPr>
          <p:spPr bwMode="auto">
            <a:xfrm>
              <a:off x="2611" y="2188"/>
              <a:ext cx="1662" cy="910"/>
            </a:xfrm>
            <a:custGeom>
              <a:avLst/>
              <a:gdLst>
                <a:gd name="T0" fmla="*/ 0 w 1662"/>
                <a:gd name="T1" fmla="*/ 233 h 910"/>
                <a:gd name="T2" fmla="*/ 494 w 1662"/>
                <a:gd name="T3" fmla="*/ 233 h 910"/>
                <a:gd name="T4" fmla="*/ 924 w 1662"/>
                <a:gd name="T5" fmla="*/ 0 h 910"/>
                <a:gd name="T6" fmla="*/ 937 w 1662"/>
                <a:gd name="T7" fmla="*/ 0 h 910"/>
                <a:gd name="T8" fmla="*/ 1303 w 1662"/>
                <a:gd name="T9" fmla="*/ 228 h 910"/>
                <a:gd name="T10" fmla="*/ 1309 w 1662"/>
                <a:gd name="T11" fmla="*/ 228 h 910"/>
                <a:gd name="T12" fmla="*/ 1662 w 1662"/>
                <a:gd name="T13" fmla="*/ 900 h 910"/>
                <a:gd name="T14" fmla="*/ 1637 w 1662"/>
                <a:gd name="T15" fmla="*/ 910 h 910"/>
                <a:gd name="T16" fmla="*/ 1284 w 1662"/>
                <a:gd name="T17" fmla="*/ 238 h 910"/>
                <a:gd name="T18" fmla="*/ 931 w 1662"/>
                <a:gd name="T19" fmla="*/ 21 h 910"/>
                <a:gd name="T20" fmla="*/ 494 w 1662"/>
                <a:gd name="T21" fmla="*/ 254 h 910"/>
                <a:gd name="T22" fmla="*/ 488 w 1662"/>
                <a:gd name="T23" fmla="*/ 254 h 910"/>
                <a:gd name="T24" fmla="*/ 0 w 1662"/>
                <a:gd name="T25" fmla="*/ 254 h 910"/>
                <a:gd name="T26" fmla="*/ 0 w 1662"/>
                <a:gd name="T27" fmla="*/ 233 h 91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662"/>
                <a:gd name="T43" fmla="*/ 0 h 910"/>
                <a:gd name="T44" fmla="*/ 1662 w 1662"/>
                <a:gd name="T45" fmla="*/ 910 h 91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662" h="910">
                  <a:moveTo>
                    <a:pt x="0" y="233"/>
                  </a:moveTo>
                  <a:lnTo>
                    <a:pt x="494" y="233"/>
                  </a:lnTo>
                  <a:lnTo>
                    <a:pt x="924" y="0"/>
                  </a:lnTo>
                  <a:lnTo>
                    <a:pt x="937" y="0"/>
                  </a:lnTo>
                  <a:lnTo>
                    <a:pt x="1303" y="228"/>
                  </a:lnTo>
                  <a:lnTo>
                    <a:pt x="1309" y="228"/>
                  </a:lnTo>
                  <a:lnTo>
                    <a:pt x="1662" y="900"/>
                  </a:lnTo>
                  <a:lnTo>
                    <a:pt x="1637" y="910"/>
                  </a:lnTo>
                  <a:lnTo>
                    <a:pt x="1284" y="238"/>
                  </a:lnTo>
                  <a:lnTo>
                    <a:pt x="931" y="21"/>
                  </a:lnTo>
                  <a:lnTo>
                    <a:pt x="494" y="254"/>
                  </a:lnTo>
                  <a:lnTo>
                    <a:pt x="488" y="254"/>
                  </a:lnTo>
                  <a:lnTo>
                    <a:pt x="0" y="254"/>
                  </a:lnTo>
                  <a:lnTo>
                    <a:pt x="0" y="233"/>
                  </a:lnTo>
                  <a:close/>
                </a:path>
              </a:pathLst>
            </a:custGeom>
            <a:solidFill>
              <a:schemeClr val="tx1"/>
            </a:solidFill>
            <a:ln w="9525">
              <a:solidFill>
                <a:schemeClr val="tx1"/>
              </a:solidFill>
              <a:round/>
              <a:headEnd/>
              <a:tailEnd/>
            </a:ln>
          </p:spPr>
          <p:txBody>
            <a:bodyPr/>
            <a:lstStyle/>
            <a:p>
              <a:pPr eaLnBrk="0" fontAlgn="base" hangingPunct="0">
                <a:spcBef>
                  <a:spcPct val="0"/>
                </a:spcBef>
                <a:spcAft>
                  <a:spcPct val="0"/>
                </a:spcAft>
              </a:pPr>
              <a:endParaRPr lang="en-US">
                <a:solidFill>
                  <a:srgbClr val="45545F"/>
                </a:solidFill>
                <a:cs typeface="Arial" panose="020B0604020202020204" pitchFamily="34" charset="0"/>
              </a:endParaRPr>
            </a:p>
          </p:txBody>
        </p:sp>
        <p:sp>
          <p:nvSpPr>
            <p:cNvPr id="58384" name="Freeform 7"/>
            <p:cNvSpPr>
              <a:spLocks/>
            </p:cNvSpPr>
            <p:nvPr/>
          </p:nvSpPr>
          <p:spPr bwMode="auto">
            <a:xfrm>
              <a:off x="4209" y="3056"/>
              <a:ext cx="90" cy="111"/>
            </a:xfrm>
            <a:custGeom>
              <a:avLst/>
              <a:gdLst>
                <a:gd name="T0" fmla="*/ 90 w 90"/>
                <a:gd name="T1" fmla="*/ 111 h 111"/>
                <a:gd name="T2" fmla="*/ 0 w 90"/>
                <a:gd name="T3" fmla="*/ 27 h 111"/>
                <a:gd name="T4" fmla="*/ 51 w 90"/>
                <a:gd name="T5" fmla="*/ 32 h 111"/>
                <a:gd name="T6" fmla="*/ 84 w 90"/>
                <a:gd name="T7" fmla="*/ 0 h 111"/>
                <a:gd name="T8" fmla="*/ 90 w 90"/>
                <a:gd name="T9" fmla="*/ 111 h 111"/>
                <a:gd name="T10" fmla="*/ 0 60000 65536"/>
                <a:gd name="T11" fmla="*/ 0 60000 65536"/>
                <a:gd name="T12" fmla="*/ 0 60000 65536"/>
                <a:gd name="T13" fmla="*/ 0 60000 65536"/>
                <a:gd name="T14" fmla="*/ 0 60000 65536"/>
                <a:gd name="T15" fmla="*/ 0 w 90"/>
                <a:gd name="T16" fmla="*/ 0 h 111"/>
                <a:gd name="T17" fmla="*/ 90 w 90"/>
                <a:gd name="T18" fmla="*/ 111 h 111"/>
              </a:gdLst>
              <a:ahLst/>
              <a:cxnLst>
                <a:cxn ang="T10">
                  <a:pos x="T0" y="T1"/>
                </a:cxn>
                <a:cxn ang="T11">
                  <a:pos x="T2" y="T3"/>
                </a:cxn>
                <a:cxn ang="T12">
                  <a:pos x="T4" y="T5"/>
                </a:cxn>
                <a:cxn ang="T13">
                  <a:pos x="T6" y="T7"/>
                </a:cxn>
                <a:cxn ang="T14">
                  <a:pos x="T8" y="T9"/>
                </a:cxn>
              </a:cxnLst>
              <a:rect l="T15" t="T16" r="T17" b="T18"/>
              <a:pathLst>
                <a:path w="90" h="111">
                  <a:moveTo>
                    <a:pt x="90" y="111"/>
                  </a:moveTo>
                  <a:lnTo>
                    <a:pt x="0" y="27"/>
                  </a:lnTo>
                  <a:lnTo>
                    <a:pt x="51" y="32"/>
                  </a:lnTo>
                  <a:lnTo>
                    <a:pt x="84" y="0"/>
                  </a:lnTo>
                  <a:lnTo>
                    <a:pt x="90" y="111"/>
                  </a:lnTo>
                  <a:close/>
                </a:path>
              </a:pathLst>
            </a:custGeom>
            <a:solidFill>
              <a:schemeClr val="tx1"/>
            </a:solidFill>
            <a:ln w="0">
              <a:solidFill>
                <a:schemeClr val="tx1"/>
              </a:solidFill>
              <a:round/>
              <a:headEnd/>
              <a:tailEnd/>
            </a:ln>
          </p:spPr>
          <p:txBody>
            <a:bodyPr/>
            <a:lstStyle/>
            <a:p>
              <a:pPr eaLnBrk="0" fontAlgn="base" hangingPunct="0">
                <a:spcBef>
                  <a:spcPct val="0"/>
                </a:spcBef>
                <a:spcAft>
                  <a:spcPct val="0"/>
                </a:spcAft>
              </a:pPr>
              <a:endParaRPr lang="en-US">
                <a:solidFill>
                  <a:srgbClr val="45545F"/>
                </a:solidFill>
                <a:cs typeface="Arial" panose="020B0604020202020204" pitchFamily="34" charset="0"/>
              </a:endParaRPr>
            </a:p>
          </p:txBody>
        </p:sp>
        <p:sp>
          <p:nvSpPr>
            <p:cNvPr id="58385" name="Freeform 8"/>
            <p:cNvSpPr>
              <a:spLocks/>
            </p:cNvSpPr>
            <p:nvPr/>
          </p:nvSpPr>
          <p:spPr bwMode="auto">
            <a:xfrm>
              <a:off x="2605" y="1256"/>
              <a:ext cx="2214" cy="1355"/>
            </a:xfrm>
            <a:custGeom>
              <a:avLst/>
              <a:gdLst>
                <a:gd name="T0" fmla="*/ 0 w 2214"/>
                <a:gd name="T1" fmla="*/ 1340 h 1355"/>
                <a:gd name="T2" fmla="*/ 513 w 2214"/>
                <a:gd name="T3" fmla="*/ 906 h 1355"/>
                <a:gd name="T4" fmla="*/ 519 w 2214"/>
                <a:gd name="T5" fmla="*/ 900 h 1355"/>
                <a:gd name="T6" fmla="*/ 956 w 2214"/>
                <a:gd name="T7" fmla="*/ 805 h 1355"/>
                <a:gd name="T8" fmla="*/ 1187 w 2214"/>
                <a:gd name="T9" fmla="*/ 392 h 1355"/>
                <a:gd name="T10" fmla="*/ 1193 w 2214"/>
                <a:gd name="T11" fmla="*/ 387 h 1355"/>
                <a:gd name="T12" fmla="*/ 1598 w 2214"/>
                <a:gd name="T13" fmla="*/ 207 h 1355"/>
                <a:gd name="T14" fmla="*/ 2201 w 2214"/>
                <a:gd name="T15" fmla="*/ 0 h 1355"/>
                <a:gd name="T16" fmla="*/ 2214 w 2214"/>
                <a:gd name="T17" fmla="*/ 22 h 1355"/>
                <a:gd name="T18" fmla="*/ 1611 w 2214"/>
                <a:gd name="T19" fmla="*/ 228 h 1355"/>
                <a:gd name="T20" fmla="*/ 1213 w 2214"/>
                <a:gd name="T21" fmla="*/ 408 h 1355"/>
                <a:gd name="T22" fmla="*/ 982 w 2214"/>
                <a:gd name="T23" fmla="*/ 821 h 1355"/>
                <a:gd name="T24" fmla="*/ 969 w 2214"/>
                <a:gd name="T25" fmla="*/ 826 h 1355"/>
                <a:gd name="T26" fmla="*/ 539 w 2214"/>
                <a:gd name="T27" fmla="*/ 916 h 1355"/>
                <a:gd name="T28" fmla="*/ 19 w 2214"/>
                <a:gd name="T29" fmla="*/ 1355 h 1355"/>
                <a:gd name="T30" fmla="*/ 0 w 2214"/>
                <a:gd name="T31" fmla="*/ 1340 h 135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14"/>
                <a:gd name="T49" fmla="*/ 0 h 1355"/>
                <a:gd name="T50" fmla="*/ 2214 w 2214"/>
                <a:gd name="T51" fmla="*/ 1355 h 135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14" h="1355">
                  <a:moveTo>
                    <a:pt x="0" y="1340"/>
                  </a:moveTo>
                  <a:lnTo>
                    <a:pt x="513" y="906"/>
                  </a:lnTo>
                  <a:lnTo>
                    <a:pt x="519" y="900"/>
                  </a:lnTo>
                  <a:lnTo>
                    <a:pt x="956" y="805"/>
                  </a:lnTo>
                  <a:lnTo>
                    <a:pt x="1187" y="392"/>
                  </a:lnTo>
                  <a:lnTo>
                    <a:pt x="1193" y="387"/>
                  </a:lnTo>
                  <a:lnTo>
                    <a:pt x="1598" y="207"/>
                  </a:lnTo>
                  <a:lnTo>
                    <a:pt x="2201" y="0"/>
                  </a:lnTo>
                  <a:lnTo>
                    <a:pt x="2214" y="22"/>
                  </a:lnTo>
                  <a:lnTo>
                    <a:pt x="1611" y="228"/>
                  </a:lnTo>
                  <a:lnTo>
                    <a:pt x="1213" y="408"/>
                  </a:lnTo>
                  <a:lnTo>
                    <a:pt x="982" y="821"/>
                  </a:lnTo>
                  <a:lnTo>
                    <a:pt x="969" y="826"/>
                  </a:lnTo>
                  <a:lnTo>
                    <a:pt x="539" y="916"/>
                  </a:lnTo>
                  <a:lnTo>
                    <a:pt x="19" y="1355"/>
                  </a:lnTo>
                  <a:lnTo>
                    <a:pt x="0" y="1340"/>
                  </a:lnTo>
                  <a:close/>
                </a:path>
              </a:pathLst>
            </a:custGeom>
            <a:solidFill>
              <a:schemeClr val="tx1"/>
            </a:solidFill>
            <a:ln w="9525">
              <a:solidFill>
                <a:schemeClr val="tx1"/>
              </a:solidFill>
              <a:round/>
              <a:headEnd/>
              <a:tailEnd/>
            </a:ln>
          </p:spPr>
          <p:txBody>
            <a:bodyPr/>
            <a:lstStyle/>
            <a:p>
              <a:pPr eaLnBrk="0" fontAlgn="base" hangingPunct="0">
                <a:spcBef>
                  <a:spcPct val="0"/>
                </a:spcBef>
                <a:spcAft>
                  <a:spcPct val="0"/>
                </a:spcAft>
              </a:pPr>
              <a:endParaRPr lang="en-US">
                <a:solidFill>
                  <a:srgbClr val="45545F"/>
                </a:solidFill>
                <a:cs typeface="Arial" panose="020B0604020202020204" pitchFamily="34" charset="0"/>
              </a:endParaRPr>
            </a:p>
          </p:txBody>
        </p:sp>
        <p:sp>
          <p:nvSpPr>
            <p:cNvPr id="58386" name="Freeform 9"/>
            <p:cNvSpPr>
              <a:spLocks/>
            </p:cNvSpPr>
            <p:nvPr/>
          </p:nvSpPr>
          <p:spPr bwMode="auto">
            <a:xfrm>
              <a:off x="4767" y="1235"/>
              <a:ext cx="135" cy="74"/>
            </a:xfrm>
            <a:custGeom>
              <a:avLst/>
              <a:gdLst>
                <a:gd name="T0" fmla="*/ 135 w 135"/>
                <a:gd name="T1" fmla="*/ 0 h 74"/>
                <a:gd name="T2" fmla="*/ 33 w 135"/>
                <a:gd name="T3" fmla="*/ 74 h 74"/>
                <a:gd name="T4" fmla="*/ 39 w 135"/>
                <a:gd name="T5" fmla="*/ 32 h 74"/>
                <a:gd name="T6" fmla="*/ 0 w 135"/>
                <a:gd name="T7" fmla="*/ 6 h 74"/>
                <a:gd name="T8" fmla="*/ 135 w 135"/>
                <a:gd name="T9" fmla="*/ 0 h 74"/>
                <a:gd name="T10" fmla="*/ 0 60000 65536"/>
                <a:gd name="T11" fmla="*/ 0 60000 65536"/>
                <a:gd name="T12" fmla="*/ 0 60000 65536"/>
                <a:gd name="T13" fmla="*/ 0 60000 65536"/>
                <a:gd name="T14" fmla="*/ 0 60000 65536"/>
                <a:gd name="T15" fmla="*/ 0 w 135"/>
                <a:gd name="T16" fmla="*/ 0 h 74"/>
                <a:gd name="T17" fmla="*/ 135 w 135"/>
                <a:gd name="T18" fmla="*/ 74 h 74"/>
              </a:gdLst>
              <a:ahLst/>
              <a:cxnLst>
                <a:cxn ang="T10">
                  <a:pos x="T0" y="T1"/>
                </a:cxn>
                <a:cxn ang="T11">
                  <a:pos x="T2" y="T3"/>
                </a:cxn>
                <a:cxn ang="T12">
                  <a:pos x="T4" y="T5"/>
                </a:cxn>
                <a:cxn ang="T13">
                  <a:pos x="T6" y="T7"/>
                </a:cxn>
                <a:cxn ang="T14">
                  <a:pos x="T8" y="T9"/>
                </a:cxn>
              </a:cxnLst>
              <a:rect l="T15" t="T16" r="T17" b="T18"/>
              <a:pathLst>
                <a:path w="135" h="74">
                  <a:moveTo>
                    <a:pt x="135" y="0"/>
                  </a:moveTo>
                  <a:lnTo>
                    <a:pt x="33" y="74"/>
                  </a:lnTo>
                  <a:lnTo>
                    <a:pt x="39" y="32"/>
                  </a:lnTo>
                  <a:lnTo>
                    <a:pt x="0" y="6"/>
                  </a:lnTo>
                  <a:lnTo>
                    <a:pt x="135" y="0"/>
                  </a:lnTo>
                  <a:close/>
                </a:path>
              </a:pathLst>
            </a:custGeom>
            <a:solidFill>
              <a:schemeClr val="tx1"/>
            </a:solidFill>
            <a:ln w="0">
              <a:solidFill>
                <a:schemeClr val="tx1"/>
              </a:solidFill>
              <a:round/>
              <a:headEnd/>
              <a:tailEnd/>
            </a:ln>
          </p:spPr>
          <p:txBody>
            <a:bodyPr/>
            <a:lstStyle/>
            <a:p>
              <a:pPr eaLnBrk="0" fontAlgn="base" hangingPunct="0">
                <a:spcBef>
                  <a:spcPct val="0"/>
                </a:spcBef>
                <a:spcAft>
                  <a:spcPct val="0"/>
                </a:spcAft>
              </a:pPr>
              <a:endParaRPr lang="en-US">
                <a:solidFill>
                  <a:srgbClr val="45545F"/>
                </a:solidFill>
                <a:cs typeface="Arial" panose="020B0604020202020204" pitchFamily="34" charset="0"/>
              </a:endParaRPr>
            </a:p>
          </p:txBody>
        </p:sp>
        <p:sp>
          <p:nvSpPr>
            <p:cNvPr id="58387" name="Freeform 10"/>
            <p:cNvSpPr>
              <a:spLocks/>
            </p:cNvSpPr>
            <p:nvPr/>
          </p:nvSpPr>
          <p:spPr bwMode="auto">
            <a:xfrm>
              <a:off x="2605" y="2061"/>
              <a:ext cx="1508" cy="910"/>
            </a:xfrm>
            <a:custGeom>
              <a:avLst/>
              <a:gdLst>
                <a:gd name="T0" fmla="*/ 0 w 1508"/>
                <a:gd name="T1" fmla="*/ 895 h 910"/>
                <a:gd name="T2" fmla="*/ 430 w 1508"/>
                <a:gd name="T3" fmla="*/ 566 h 910"/>
                <a:gd name="T4" fmla="*/ 436 w 1508"/>
                <a:gd name="T5" fmla="*/ 561 h 910"/>
                <a:gd name="T6" fmla="*/ 1014 w 1508"/>
                <a:gd name="T7" fmla="*/ 529 h 910"/>
                <a:gd name="T8" fmla="*/ 1386 w 1508"/>
                <a:gd name="T9" fmla="*/ 42 h 910"/>
                <a:gd name="T10" fmla="*/ 1386 w 1508"/>
                <a:gd name="T11" fmla="*/ 37 h 910"/>
                <a:gd name="T12" fmla="*/ 1495 w 1508"/>
                <a:gd name="T13" fmla="*/ 0 h 910"/>
                <a:gd name="T14" fmla="*/ 1508 w 1508"/>
                <a:gd name="T15" fmla="*/ 21 h 910"/>
                <a:gd name="T16" fmla="*/ 1399 w 1508"/>
                <a:gd name="T17" fmla="*/ 58 h 910"/>
                <a:gd name="T18" fmla="*/ 1026 w 1508"/>
                <a:gd name="T19" fmla="*/ 545 h 910"/>
                <a:gd name="T20" fmla="*/ 1014 w 1508"/>
                <a:gd name="T21" fmla="*/ 550 h 910"/>
                <a:gd name="T22" fmla="*/ 449 w 1508"/>
                <a:gd name="T23" fmla="*/ 582 h 910"/>
                <a:gd name="T24" fmla="*/ 19 w 1508"/>
                <a:gd name="T25" fmla="*/ 910 h 910"/>
                <a:gd name="T26" fmla="*/ 0 w 1508"/>
                <a:gd name="T27" fmla="*/ 895 h 91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508"/>
                <a:gd name="T43" fmla="*/ 0 h 910"/>
                <a:gd name="T44" fmla="*/ 1508 w 1508"/>
                <a:gd name="T45" fmla="*/ 910 h 91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508" h="910">
                  <a:moveTo>
                    <a:pt x="0" y="895"/>
                  </a:moveTo>
                  <a:lnTo>
                    <a:pt x="430" y="566"/>
                  </a:lnTo>
                  <a:lnTo>
                    <a:pt x="436" y="561"/>
                  </a:lnTo>
                  <a:lnTo>
                    <a:pt x="1014" y="529"/>
                  </a:lnTo>
                  <a:lnTo>
                    <a:pt x="1386" y="42"/>
                  </a:lnTo>
                  <a:lnTo>
                    <a:pt x="1386" y="37"/>
                  </a:lnTo>
                  <a:lnTo>
                    <a:pt x="1495" y="0"/>
                  </a:lnTo>
                  <a:lnTo>
                    <a:pt x="1508" y="21"/>
                  </a:lnTo>
                  <a:lnTo>
                    <a:pt x="1399" y="58"/>
                  </a:lnTo>
                  <a:lnTo>
                    <a:pt x="1026" y="545"/>
                  </a:lnTo>
                  <a:lnTo>
                    <a:pt x="1014" y="550"/>
                  </a:lnTo>
                  <a:lnTo>
                    <a:pt x="449" y="582"/>
                  </a:lnTo>
                  <a:lnTo>
                    <a:pt x="19" y="910"/>
                  </a:lnTo>
                  <a:lnTo>
                    <a:pt x="0" y="895"/>
                  </a:lnTo>
                  <a:close/>
                </a:path>
              </a:pathLst>
            </a:custGeom>
            <a:solidFill>
              <a:schemeClr val="tx1"/>
            </a:solidFill>
            <a:ln w="9525">
              <a:solidFill>
                <a:schemeClr val="tx1"/>
              </a:solidFill>
              <a:round/>
              <a:headEnd/>
              <a:tailEnd/>
            </a:ln>
          </p:spPr>
          <p:txBody>
            <a:bodyPr/>
            <a:lstStyle/>
            <a:p>
              <a:pPr eaLnBrk="0" fontAlgn="base" hangingPunct="0">
                <a:spcBef>
                  <a:spcPct val="0"/>
                </a:spcBef>
                <a:spcAft>
                  <a:spcPct val="0"/>
                </a:spcAft>
              </a:pPr>
              <a:endParaRPr lang="en-US">
                <a:solidFill>
                  <a:srgbClr val="45545F"/>
                </a:solidFill>
                <a:cs typeface="Arial" panose="020B0604020202020204" pitchFamily="34" charset="0"/>
              </a:endParaRPr>
            </a:p>
          </p:txBody>
        </p:sp>
        <p:sp>
          <p:nvSpPr>
            <p:cNvPr id="58388" name="Freeform 11"/>
            <p:cNvSpPr>
              <a:spLocks/>
            </p:cNvSpPr>
            <p:nvPr/>
          </p:nvSpPr>
          <p:spPr bwMode="auto">
            <a:xfrm>
              <a:off x="4061" y="2040"/>
              <a:ext cx="135" cy="74"/>
            </a:xfrm>
            <a:custGeom>
              <a:avLst/>
              <a:gdLst>
                <a:gd name="T0" fmla="*/ 135 w 135"/>
                <a:gd name="T1" fmla="*/ 0 h 74"/>
                <a:gd name="T2" fmla="*/ 33 w 135"/>
                <a:gd name="T3" fmla="*/ 74 h 74"/>
                <a:gd name="T4" fmla="*/ 39 w 135"/>
                <a:gd name="T5" fmla="*/ 32 h 74"/>
                <a:gd name="T6" fmla="*/ 0 w 135"/>
                <a:gd name="T7" fmla="*/ 5 h 74"/>
                <a:gd name="T8" fmla="*/ 135 w 135"/>
                <a:gd name="T9" fmla="*/ 0 h 74"/>
                <a:gd name="T10" fmla="*/ 0 60000 65536"/>
                <a:gd name="T11" fmla="*/ 0 60000 65536"/>
                <a:gd name="T12" fmla="*/ 0 60000 65536"/>
                <a:gd name="T13" fmla="*/ 0 60000 65536"/>
                <a:gd name="T14" fmla="*/ 0 60000 65536"/>
                <a:gd name="T15" fmla="*/ 0 w 135"/>
                <a:gd name="T16" fmla="*/ 0 h 74"/>
                <a:gd name="T17" fmla="*/ 135 w 135"/>
                <a:gd name="T18" fmla="*/ 74 h 74"/>
              </a:gdLst>
              <a:ahLst/>
              <a:cxnLst>
                <a:cxn ang="T10">
                  <a:pos x="T0" y="T1"/>
                </a:cxn>
                <a:cxn ang="T11">
                  <a:pos x="T2" y="T3"/>
                </a:cxn>
                <a:cxn ang="T12">
                  <a:pos x="T4" y="T5"/>
                </a:cxn>
                <a:cxn ang="T13">
                  <a:pos x="T6" y="T7"/>
                </a:cxn>
                <a:cxn ang="T14">
                  <a:pos x="T8" y="T9"/>
                </a:cxn>
              </a:cxnLst>
              <a:rect l="T15" t="T16" r="T17" b="T18"/>
              <a:pathLst>
                <a:path w="135" h="74">
                  <a:moveTo>
                    <a:pt x="135" y="0"/>
                  </a:moveTo>
                  <a:lnTo>
                    <a:pt x="33" y="74"/>
                  </a:lnTo>
                  <a:lnTo>
                    <a:pt x="39" y="32"/>
                  </a:lnTo>
                  <a:lnTo>
                    <a:pt x="0" y="5"/>
                  </a:lnTo>
                  <a:lnTo>
                    <a:pt x="135" y="0"/>
                  </a:lnTo>
                  <a:close/>
                </a:path>
              </a:pathLst>
            </a:custGeom>
            <a:solidFill>
              <a:schemeClr val="tx1"/>
            </a:solidFill>
            <a:ln w="0">
              <a:solidFill>
                <a:schemeClr val="tx1"/>
              </a:solidFill>
              <a:round/>
              <a:headEnd/>
              <a:tailEnd/>
            </a:ln>
          </p:spPr>
          <p:txBody>
            <a:bodyPr/>
            <a:lstStyle/>
            <a:p>
              <a:pPr eaLnBrk="0" fontAlgn="base" hangingPunct="0">
                <a:spcBef>
                  <a:spcPct val="0"/>
                </a:spcBef>
                <a:spcAft>
                  <a:spcPct val="0"/>
                </a:spcAft>
              </a:pPr>
              <a:endParaRPr lang="en-US">
                <a:solidFill>
                  <a:srgbClr val="45545F"/>
                </a:solidFill>
                <a:cs typeface="Arial" panose="020B0604020202020204" pitchFamily="34" charset="0"/>
              </a:endParaRPr>
            </a:p>
          </p:txBody>
        </p:sp>
        <p:sp>
          <p:nvSpPr>
            <p:cNvPr id="58389" name="Rectangle 12"/>
            <p:cNvSpPr>
              <a:spLocks noChangeArrowheads="1"/>
            </p:cNvSpPr>
            <p:nvPr/>
          </p:nvSpPr>
          <p:spPr bwMode="auto">
            <a:xfrm>
              <a:off x="242" y="1451"/>
              <a:ext cx="891" cy="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en-US" altLang="en-US" sz="1600" b="1">
                  <a:solidFill>
                    <a:srgbClr val="45545F"/>
                  </a:solidFill>
                  <a:latin typeface="Calibri" panose="020F0502020204030204" pitchFamily="34" charset="0"/>
                </a:rPr>
                <a:t>Degree of belief that the changes will result in improvement</a:t>
              </a:r>
            </a:p>
          </p:txBody>
        </p:sp>
        <p:sp>
          <p:nvSpPr>
            <p:cNvPr id="58390" name="Rectangle 13"/>
            <p:cNvSpPr>
              <a:spLocks noChangeArrowheads="1"/>
            </p:cNvSpPr>
            <p:nvPr/>
          </p:nvSpPr>
          <p:spPr bwMode="auto">
            <a:xfrm>
              <a:off x="1225" y="1352"/>
              <a:ext cx="32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en-US" altLang="en-US" sz="1400" b="1">
                  <a:solidFill>
                    <a:srgbClr val="45545F"/>
                  </a:solidFill>
                  <a:latin typeface="Calibri" panose="020F0502020204030204" pitchFamily="34" charset="0"/>
                </a:rPr>
                <a:t>High</a:t>
              </a:r>
            </a:p>
          </p:txBody>
        </p:sp>
        <p:sp>
          <p:nvSpPr>
            <p:cNvPr id="58391" name="Rectangle 14"/>
            <p:cNvSpPr>
              <a:spLocks noChangeArrowheads="1"/>
            </p:cNvSpPr>
            <p:nvPr/>
          </p:nvSpPr>
          <p:spPr bwMode="auto">
            <a:xfrm>
              <a:off x="1584" y="3410"/>
              <a:ext cx="818" cy="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en-US" altLang="en-US" sz="1600" b="1">
                  <a:solidFill>
                    <a:srgbClr val="45545F"/>
                  </a:solidFill>
                  <a:latin typeface="Calibri" panose="020F0502020204030204" pitchFamily="34" charset="0"/>
                </a:rPr>
                <a:t>Getting Ideas</a:t>
              </a:r>
            </a:p>
            <a:p>
              <a:pPr fontAlgn="base">
                <a:spcBef>
                  <a:spcPct val="50000"/>
                </a:spcBef>
                <a:spcAft>
                  <a:spcPct val="0"/>
                </a:spcAft>
                <a:buClrTx/>
                <a:buSzTx/>
                <a:buFontTx/>
                <a:buNone/>
              </a:pPr>
              <a:r>
                <a:rPr lang="en-US" altLang="en-US" sz="1600">
                  <a:solidFill>
                    <a:srgbClr val="45545F"/>
                  </a:solidFill>
                  <a:latin typeface="Calibri" panose="020F0502020204030204" pitchFamily="34" charset="0"/>
                </a:rPr>
                <a:t>Idealized Design or other methods</a:t>
              </a:r>
              <a:endParaRPr lang="en-US" altLang="en-US" sz="1400">
                <a:solidFill>
                  <a:srgbClr val="00A0AF"/>
                </a:solidFill>
                <a:latin typeface="Calibri" panose="020F0502020204030204" pitchFamily="34" charset="0"/>
              </a:endParaRPr>
            </a:p>
          </p:txBody>
        </p:sp>
        <p:sp>
          <p:nvSpPr>
            <p:cNvPr id="58392" name="Rectangle 15"/>
            <p:cNvSpPr>
              <a:spLocks noChangeArrowheads="1"/>
            </p:cNvSpPr>
            <p:nvPr/>
          </p:nvSpPr>
          <p:spPr bwMode="auto">
            <a:xfrm>
              <a:off x="2765" y="3405"/>
              <a:ext cx="1236" cy="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en-US" altLang="en-US" sz="1600" b="1">
                  <a:solidFill>
                    <a:srgbClr val="45545F"/>
                  </a:solidFill>
                  <a:latin typeface="Calibri" panose="020F0502020204030204" pitchFamily="34" charset="0"/>
                </a:rPr>
                <a:t>Testing:</a:t>
              </a:r>
            </a:p>
            <a:p>
              <a:pPr fontAlgn="base">
                <a:spcBef>
                  <a:spcPct val="50000"/>
                </a:spcBef>
                <a:spcAft>
                  <a:spcPct val="0"/>
                </a:spcAft>
                <a:buClrTx/>
                <a:buSzTx/>
                <a:buFontTx/>
                <a:buNone/>
              </a:pPr>
              <a:r>
                <a:rPr lang="en-US" altLang="en-US" sz="1600">
                  <a:solidFill>
                    <a:srgbClr val="45545F"/>
                  </a:solidFill>
                  <a:latin typeface="Calibri" panose="020F0502020204030204" pitchFamily="34" charset="0"/>
                </a:rPr>
                <a:t>Prototype (in simulated environment) or Pilot (in work setting) </a:t>
              </a:r>
              <a:endParaRPr lang="en-US" altLang="en-US" sz="1400">
                <a:solidFill>
                  <a:srgbClr val="00A0AF"/>
                </a:solidFill>
                <a:latin typeface="Calibri" panose="020F0502020204030204" pitchFamily="34" charset="0"/>
              </a:endParaRPr>
            </a:p>
          </p:txBody>
        </p:sp>
        <p:sp>
          <p:nvSpPr>
            <p:cNvPr id="58393" name="Rectangle 16"/>
            <p:cNvSpPr>
              <a:spLocks noChangeArrowheads="1"/>
            </p:cNvSpPr>
            <p:nvPr/>
          </p:nvSpPr>
          <p:spPr bwMode="auto">
            <a:xfrm>
              <a:off x="5139" y="3397"/>
              <a:ext cx="1089"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en-US" altLang="en-US" sz="1800" b="1">
                  <a:solidFill>
                    <a:srgbClr val="45545F"/>
                  </a:solidFill>
                  <a:latin typeface="Calibri" panose="020F0502020204030204" pitchFamily="34" charset="0"/>
                </a:rPr>
                <a:t>Spread </a:t>
              </a:r>
            </a:p>
            <a:p>
              <a:pPr fontAlgn="base">
                <a:spcBef>
                  <a:spcPct val="50000"/>
                </a:spcBef>
                <a:spcAft>
                  <a:spcPct val="0"/>
                </a:spcAft>
                <a:buClrTx/>
                <a:buSzTx/>
                <a:buFontTx/>
                <a:buNone/>
              </a:pPr>
              <a:r>
                <a:rPr lang="en-US" altLang="en-US" sz="1600">
                  <a:solidFill>
                    <a:srgbClr val="45545F"/>
                  </a:solidFill>
                  <a:latin typeface="Calibri" panose="020F0502020204030204" pitchFamily="34" charset="0"/>
                </a:rPr>
                <a:t>Adapt to new locations or populations</a:t>
              </a:r>
            </a:p>
          </p:txBody>
        </p:sp>
        <p:sp>
          <p:nvSpPr>
            <p:cNvPr id="58394" name="Line 17"/>
            <p:cNvSpPr>
              <a:spLocks noChangeShapeType="1"/>
            </p:cNvSpPr>
            <p:nvPr/>
          </p:nvSpPr>
          <p:spPr bwMode="auto">
            <a:xfrm>
              <a:off x="3952" y="1315"/>
              <a:ext cx="296" cy="111"/>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45545F"/>
                </a:solidFill>
                <a:cs typeface="Arial" panose="020B0604020202020204" pitchFamily="34" charset="0"/>
              </a:endParaRPr>
            </a:p>
          </p:txBody>
        </p:sp>
        <p:sp>
          <p:nvSpPr>
            <p:cNvPr id="58395" name="Freeform 18"/>
            <p:cNvSpPr>
              <a:spLocks/>
            </p:cNvSpPr>
            <p:nvPr/>
          </p:nvSpPr>
          <p:spPr bwMode="auto">
            <a:xfrm>
              <a:off x="4151" y="1373"/>
              <a:ext cx="97" cy="53"/>
            </a:xfrm>
            <a:custGeom>
              <a:avLst/>
              <a:gdLst>
                <a:gd name="T0" fmla="*/ 97 w 97"/>
                <a:gd name="T1" fmla="*/ 53 h 53"/>
                <a:gd name="T2" fmla="*/ 0 w 97"/>
                <a:gd name="T3" fmla="*/ 48 h 53"/>
                <a:gd name="T4" fmla="*/ 32 w 97"/>
                <a:gd name="T5" fmla="*/ 26 h 53"/>
                <a:gd name="T6" fmla="*/ 26 w 97"/>
                <a:gd name="T7" fmla="*/ 0 h 53"/>
                <a:gd name="T8" fmla="*/ 97 w 97"/>
                <a:gd name="T9" fmla="*/ 53 h 53"/>
                <a:gd name="T10" fmla="*/ 0 60000 65536"/>
                <a:gd name="T11" fmla="*/ 0 60000 65536"/>
                <a:gd name="T12" fmla="*/ 0 60000 65536"/>
                <a:gd name="T13" fmla="*/ 0 60000 65536"/>
                <a:gd name="T14" fmla="*/ 0 60000 65536"/>
                <a:gd name="T15" fmla="*/ 0 w 97"/>
                <a:gd name="T16" fmla="*/ 0 h 53"/>
                <a:gd name="T17" fmla="*/ 97 w 97"/>
                <a:gd name="T18" fmla="*/ 53 h 53"/>
              </a:gdLst>
              <a:ahLst/>
              <a:cxnLst>
                <a:cxn ang="T10">
                  <a:pos x="T0" y="T1"/>
                </a:cxn>
                <a:cxn ang="T11">
                  <a:pos x="T2" y="T3"/>
                </a:cxn>
                <a:cxn ang="T12">
                  <a:pos x="T4" y="T5"/>
                </a:cxn>
                <a:cxn ang="T13">
                  <a:pos x="T6" y="T7"/>
                </a:cxn>
                <a:cxn ang="T14">
                  <a:pos x="T8" y="T9"/>
                </a:cxn>
              </a:cxnLst>
              <a:rect l="T15" t="T16" r="T17" b="T18"/>
              <a:pathLst>
                <a:path w="97" h="53">
                  <a:moveTo>
                    <a:pt x="97" y="53"/>
                  </a:moveTo>
                  <a:lnTo>
                    <a:pt x="0" y="48"/>
                  </a:lnTo>
                  <a:lnTo>
                    <a:pt x="32" y="26"/>
                  </a:lnTo>
                  <a:lnTo>
                    <a:pt x="26" y="0"/>
                  </a:lnTo>
                  <a:lnTo>
                    <a:pt x="97" y="53"/>
                  </a:lnTo>
                  <a:close/>
                </a:path>
              </a:pathLst>
            </a:custGeom>
            <a:solidFill>
              <a:schemeClr val="tx1"/>
            </a:solidFill>
            <a:ln w="0">
              <a:solidFill>
                <a:schemeClr val="tx1"/>
              </a:solidFill>
              <a:round/>
              <a:headEnd/>
              <a:tailEnd/>
            </a:ln>
          </p:spPr>
          <p:txBody>
            <a:bodyPr/>
            <a:lstStyle/>
            <a:p>
              <a:pPr eaLnBrk="0" fontAlgn="base" hangingPunct="0">
                <a:spcBef>
                  <a:spcPct val="0"/>
                </a:spcBef>
                <a:spcAft>
                  <a:spcPct val="0"/>
                </a:spcAft>
              </a:pPr>
              <a:endParaRPr lang="en-US">
                <a:solidFill>
                  <a:srgbClr val="45545F"/>
                </a:solidFill>
                <a:cs typeface="Arial" panose="020B0604020202020204" pitchFamily="34" charset="0"/>
              </a:endParaRPr>
            </a:p>
          </p:txBody>
        </p:sp>
        <p:sp>
          <p:nvSpPr>
            <p:cNvPr id="58396" name="Line 19"/>
            <p:cNvSpPr>
              <a:spLocks noChangeShapeType="1"/>
            </p:cNvSpPr>
            <p:nvPr/>
          </p:nvSpPr>
          <p:spPr bwMode="auto">
            <a:xfrm flipH="1" flipV="1">
              <a:off x="3997" y="2140"/>
              <a:ext cx="482" cy="11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0">
                  <a:solidFill>
                    <a:srgbClr val="000000"/>
                  </a:solidFill>
                  <a:round/>
                  <a:headEnd/>
                  <a:tailEnd/>
                </a14:hiddenLine>
              </a:ext>
            </a:extLst>
          </p:spPr>
          <p:txBody>
            <a:bodyPr/>
            <a:lstStyle/>
            <a:p>
              <a:pPr eaLnBrk="0" fontAlgn="base" hangingPunct="0">
                <a:spcBef>
                  <a:spcPct val="0"/>
                </a:spcBef>
                <a:spcAft>
                  <a:spcPct val="0"/>
                </a:spcAft>
              </a:pPr>
              <a:endParaRPr lang="en-US">
                <a:solidFill>
                  <a:srgbClr val="45545F"/>
                </a:solidFill>
                <a:cs typeface="Arial" panose="020B0604020202020204" pitchFamily="34" charset="0"/>
              </a:endParaRPr>
            </a:p>
          </p:txBody>
        </p:sp>
        <p:sp>
          <p:nvSpPr>
            <p:cNvPr id="58397" name="Freeform 20"/>
            <p:cNvSpPr>
              <a:spLocks/>
            </p:cNvSpPr>
            <p:nvPr/>
          </p:nvSpPr>
          <p:spPr bwMode="auto">
            <a:xfrm>
              <a:off x="3997" y="2135"/>
              <a:ext cx="97" cy="53"/>
            </a:xfrm>
            <a:custGeom>
              <a:avLst/>
              <a:gdLst>
                <a:gd name="T0" fmla="*/ 0 w 97"/>
                <a:gd name="T1" fmla="*/ 5 h 53"/>
                <a:gd name="T2" fmla="*/ 97 w 97"/>
                <a:gd name="T3" fmla="*/ 0 h 53"/>
                <a:gd name="T4" fmla="*/ 71 w 97"/>
                <a:gd name="T5" fmla="*/ 21 h 53"/>
                <a:gd name="T6" fmla="*/ 77 w 97"/>
                <a:gd name="T7" fmla="*/ 53 h 53"/>
                <a:gd name="T8" fmla="*/ 0 w 97"/>
                <a:gd name="T9" fmla="*/ 5 h 53"/>
                <a:gd name="T10" fmla="*/ 0 60000 65536"/>
                <a:gd name="T11" fmla="*/ 0 60000 65536"/>
                <a:gd name="T12" fmla="*/ 0 60000 65536"/>
                <a:gd name="T13" fmla="*/ 0 60000 65536"/>
                <a:gd name="T14" fmla="*/ 0 60000 65536"/>
                <a:gd name="T15" fmla="*/ 0 w 97"/>
                <a:gd name="T16" fmla="*/ 0 h 53"/>
                <a:gd name="T17" fmla="*/ 97 w 97"/>
                <a:gd name="T18" fmla="*/ 53 h 53"/>
              </a:gdLst>
              <a:ahLst/>
              <a:cxnLst>
                <a:cxn ang="T10">
                  <a:pos x="T0" y="T1"/>
                </a:cxn>
                <a:cxn ang="T11">
                  <a:pos x="T2" y="T3"/>
                </a:cxn>
                <a:cxn ang="T12">
                  <a:pos x="T4" y="T5"/>
                </a:cxn>
                <a:cxn ang="T13">
                  <a:pos x="T6" y="T7"/>
                </a:cxn>
                <a:cxn ang="T14">
                  <a:pos x="T8" y="T9"/>
                </a:cxn>
              </a:cxnLst>
              <a:rect l="T15" t="T16" r="T17" b="T18"/>
              <a:pathLst>
                <a:path w="97" h="53">
                  <a:moveTo>
                    <a:pt x="0" y="5"/>
                  </a:moveTo>
                  <a:lnTo>
                    <a:pt x="97" y="0"/>
                  </a:lnTo>
                  <a:lnTo>
                    <a:pt x="71" y="21"/>
                  </a:lnTo>
                  <a:lnTo>
                    <a:pt x="77" y="53"/>
                  </a:lnTo>
                  <a:lnTo>
                    <a:pt x="0" y="5"/>
                  </a:lnTo>
                  <a:close/>
                </a:path>
              </a:pathLst>
            </a:custGeom>
            <a:solidFill>
              <a:schemeClr val="tx1"/>
            </a:solidFill>
            <a:ln w="0">
              <a:solidFill>
                <a:schemeClr val="tx1"/>
              </a:solidFill>
              <a:round/>
              <a:headEnd/>
              <a:tailEnd/>
            </a:ln>
          </p:spPr>
          <p:txBody>
            <a:bodyPr/>
            <a:lstStyle/>
            <a:p>
              <a:pPr eaLnBrk="0" fontAlgn="base" hangingPunct="0">
                <a:spcBef>
                  <a:spcPct val="0"/>
                </a:spcBef>
                <a:spcAft>
                  <a:spcPct val="0"/>
                </a:spcAft>
              </a:pPr>
              <a:endParaRPr lang="en-US">
                <a:solidFill>
                  <a:srgbClr val="45545F"/>
                </a:solidFill>
                <a:cs typeface="Arial" panose="020B0604020202020204" pitchFamily="34" charset="0"/>
              </a:endParaRPr>
            </a:p>
          </p:txBody>
        </p:sp>
        <p:sp>
          <p:nvSpPr>
            <p:cNvPr id="58398" name="Line 21"/>
            <p:cNvSpPr>
              <a:spLocks noChangeShapeType="1"/>
            </p:cNvSpPr>
            <p:nvPr/>
          </p:nvSpPr>
          <p:spPr bwMode="auto">
            <a:xfrm flipV="1">
              <a:off x="3843" y="2887"/>
              <a:ext cx="270" cy="69"/>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45545F"/>
                </a:solidFill>
                <a:cs typeface="Arial" panose="020B0604020202020204" pitchFamily="34" charset="0"/>
              </a:endParaRPr>
            </a:p>
          </p:txBody>
        </p:sp>
        <p:sp>
          <p:nvSpPr>
            <p:cNvPr id="58399" name="Freeform 22"/>
            <p:cNvSpPr>
              <a:spLocks/>
            </p:cNvSpPr>
            <p:nvPr/>
          </p:nvSpPr>
          <p:spPr bwMode="auto">
            <a:xfrm>
              <a:off x="4017" y="2887"/>
              <a:ext cx="96" cy="42"/>
            </a:xfrm>
            <a:custGeom>
              <a:avLst/>
              <a:gdLst>
                <a:gd name="T0" fmla="*/ 96 w 96"/>
                <a:gd name="T1" fmla="*/ 0 h 42"/>
                <a:gd name="T2" fmla="*/ 19 w 96"/>
                <a:gd name="T3" fmla="*/ 42 h 42"/>
                <a:gd name="T4" fmla="*/ 32 w 96"/>
                <a:gd name="T5" fmla="*/ 10 h 42"/>
                <a:gd name="T6" fmla="*/ 0 w 96"/>
                <a:gd name="T7" fmla="*/ 0 h 42"/>
                <a:gd name="T8" fmla="*/ 96 w 96"/>
                <a:gd name="T9" fmla="*/ 0 h 42"/>
                <a:gd name="T10" fmla="*/ 0 60000 65536"/>
                <a:gd name="T11" fmla="*/ 0 60000 65536"/>
                <a:gd name="T12" fmla="*/ 0 60000 65536"/>
                <a:gd name="T13" fmla="*/ 0 60000 65536"/>
                <a:gd name="T14" fmla="*/ 0 60000 65536"/>
                <a:gd name="T15" fmla="*/ 0 w 96"/>
                <a:gd name="T16" fmla="*/ 0 h 42"/>
                <a:gd name="T17" fmla="*/ 96 w 96"/>
                <a:gd name="T18" fmla="*/ 42 h 42"/>
              </a:gdLst>
              <a:ahLst/>
              <a:cxnLst>
                <a:cxn ang="T10">
                  <a:pos x="T0" y="T1"/>
                </a:cxn>
                <a:cxn ang="T11">
                  <a:pos x="T2" y="T3"/>
                </a:cxn>
                <a:cxn ang="T12">
                  <a:pos x="T4" y="T5"/>
                </a:cxn>
                <a:cxn ang="T13">
                  <a:pos x="T6" y="T7"/>
                </a:cxn>
                <a:cxn ang="T14">
                  <a:pos x="T8" y="T9"/>
                </a:cxn>
              </a:cxnLst>
              <a:rect l="T15" t="T16" r="T17" b="T18"/>
              <a:pathLst>
                <a:path w="96" h="42">
                  <a:moveTo>
                    <a:pt x="96" y="0"/>
                  </a:moveTo>
                  <a:lnTo>
                    <a:pt x="19" y="42"/>
                  </a:lnTo>
                  <a:lnTo>
                    <a:pt x="32" y="10"/>
                  </a:lnTo>
                  <a:lnTo>
                    <a:pt x="0" y="0"/>
                  </a:lnTo>
                  <a:lnTo>
                    <a:pt x="96" y="0"/>
                  </a:lnTo>
                  <a:close/>
                </a:path>
              </a:pathLst>
            </a:custGeom>
            <a:solidFill>
              <a:schemeClr val="tx1"/>
            </a:solidFill>
            <a:ln w="0">
              <a:solidFill>
                <a:schemeClr val="tx1"/>
              </a:solidFill>
              <a:round/>
              <a:headEnd/>
              <a:tailEnd/>
            </a:ln>
          </p:spPr>
          <p:txBody>
            <a:bodyPr/>
            <a:lstStyle/>
            <a:p>
              <a:pPr eaLnBrk="0" fontAlgn="base" hangingPunct="0">
                <a:spcBef>
                  <a:spcPct val="0"/>
                </a:spcBef>
                <a:spcAft>
                  <a:spcPct val="0"/>
                </a:spcAft>
              </a:pPr>
              <a:endParaRPr lang="en-US">
                <a:solidFill>
                  <a:srgbClr val="45545F"/>
                </a:solidFill>
                <a:cs typeface="Arial" panose="020B0604020202020204" pitchFamily="34" charset="0"/>
              </a:endParaRPr>
            </a:p>
          </p:txBody>
        </p:sp>
        <p:sp>
          <p:nvSpPr>
            <p:cNvPr id="58400" name="Rectangle 23"/>
            <p:cNvSpPr>
              <a:spLocks noChangeArrowheads="1"/>
            </p:cNvSpPr>
            <p:nvPr/>
          </p:nvSpPr>
          <p:spPr bwMode="auto">
            <a:xfrm>
              <a:off x="2746" y="1220"/>
              <a:ext cx="129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en-US" altLang="en-US" sz="1400" b="1">
                  <a:solidFill>
                    <a:srgbClr val="45545F"/>
                  </a:solidFill>
                  <a:latin typeface="Calibri" panose="020F0502020204030204" pitchFamily="34" charset="0"/>
                </a:rPr>
                <a:t>Successful changes</a:t>
              </a:r>
            </a:p>
          </p:txBody>
        </p:sp>
        <p:sp>
          <p:nvSpPr>
            <p:cNvPr id="58401" name="Rectangle 24"/>
            <p:cNvSpPr>
              <a:spLocks noChangeArrowheads="1"/>
            </p:cNvSpPr>
            <p:nvPr/>
          </p:nvSpPr>
          <p:spPr bwMode="auto">
            <a:xfrm>
              <a:off x="4560" y="2112"/>
              <a:ext cx="1174" cy="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fontAlgn="base">
                <a:spcBef>
                  <a:spcPct val="50000"/>
                </a:spcBef>
                <a:spcAft>
                  <a:spcPct val="0"/>
                </a:spcAft>
                <a:buClrTx/>
                <a:buSzTx/>
                <a:buFontTx/>
                <a:buNone/>
              </a:pPr>
              <a:endParaRPr lang="en-US" altLang="en-US" sz="1400" b="1">
                <a:solidFill>
                  <a:srgbClr val="45545F"/>
                </a:solidFill>
                <a:latin typeface="Calibri" panose="020F0502020204030204" pitchFamily="34" charset="0"/>
              </a:endParaRPr>
            </a:p>
          </p:txBody>
        </p:sp>
        <p:sp>
          <p:nvSpPr>
            <p:cNvPr id="58402" name="Rectangle 25"/>
            <p:cNvSpPr>
              <a:spLocks noChangeArrowheads="1"/>
            </p:cNvSpPr>
            <p:nvPr/>
          </p:nvSpPr>
          <p:spPr bwMode="auto">
            <a:xfrm>
              <a:off x="2928" y="2976"/>
              <a:ext cx="1104"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en-US" altLang="en-US" sz="1400" b="1">
                  <a:solidFill>
                    <a:srgbClr val="45545F"/>
                  </a:solidFill>
                  <a:latin typeface="Calibri" panose="020F0502020204030204" pitchFamily="34" charset="0"/>
                </a:rPr>
                <a:t>Unsuccessful proposed changes</a:t>
              </a:r>
            </a:p>
          </p:txBody>
        </p:sp>
        <p:sp>
          <p:nvSpPr>
            <p:cNvPr id="58403" name="Rectangle 26"/>
            <p:cNvSpPr>
              <a:spLocks noChangeArrowheads="1"/>
            </p:cNvSpPr>
            <p:nvPr/>
          </p:nvSpPr>
          <p:spPr bwMode="auto">
            <a:xfrm>
              <a:off x="1263" y="3242"/>
              <a:ext cx="30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en-US" altLang="en-US" sz="1400" b="1">
                  <a:solidFill>
                    <a:srgbClr val="45545F"/>
                  </a:solidFill>
                  <a:latin typeface="Calibri" panose="020F0502020204030204" pitchFamily="34" charset="0"/>
                </a:rPr>
                <a:t>Low</a:t>
              </a:r>
            </a:p>
          </p:txBody>
        </p:sp>
        <p:sp>
          <p:nvSpPr>
            <p:cNvPr id="58404" name="Rectangle 27"/>
            <p:cNvSpPr>
              <a:spLocks noChangeArrowheads="1"/>
            </p:cNvSpPr>
            <p:nvPr/>
          </p:nvSpPr>
          <p:spPr bwMode="auto">
            <a:xfrm>
              <a:off x="1104" y="2256"/>
              <a:ext cx="441"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fontAlgn="base">
                <a:spcBef>
                  <a:spcPct val="50000"/>
                </a:spcBef>
                <a:spcAft>
                  <a:spcPct val="0"/>
                </a:spcAft>
                <a:buClrTx/>
                <a:buSzTx/>
                <a:buFontTx/>
                <a:buNone/>
              </a:pPr>
              <a:r>
                <a:rPr lang="en-US" altLang="en-US" sz="1400" b="1">
                  <a:solidFill>
                    <a:srgbClr val="45545F"/>
                  </a:solidFill>
                  <a:latin typeface="Calibri" panose="020F0502020204030204" pitchFamily="34" charset="0"/>
                </a:rPr>
                <a:t>Moder- ate</a:t>
              </a:r>
            </a:p>
          </p:txBody>
        </p:sp>
        <p:sp>
          <p:nvSpPr>
            <p:cNvPr id="58405" name="Line 28"/>
            <p:cNvSpPr>
              <a:spLocks noChangeShapeType="1"/>
            </p:cNvSpPr>
            <p:nvPr/>
          </p:nvSpPr>
          <p:spPr bwMode="auto">
            <a:xfrm flipV="1">
              <a:off x="1632" y="2448"/>
              <a:ext cx="816" cy="480"/>
            </a:xfrm>
            <a:prstGeom prst="line">
              <a:avLst/>
            </a:prstGeom>
            <a:noFill/>
            <a:ln w="25400">
              <a:solidFill>
                <a:schemeClr val="tx1"/>
              </a:solidFill>
              <a:prstDash val="lgDash"/>
              <a:round/>
              <a:headEnd/>
              <a:tailEnd/>
            </a:ln>
            <a:extLst>
              <a:ext uri="{909E8E84-426E-40DD-AFC4-6F175D3DCCD1}">
                <a14:hiddenFill xmlns:a14="http://schemas.microsoft.com/office/drawing/2010/main">
                  <a:noFill/>
                </a14:hiddenFill>
              </a:ext>
            </a:extLst>
          </p:spPr>
          <p:txBody>
            <a:bodyPr anchor="ctr">
              <a:spAutoFit/>
            </a:bodyPr>
            <a:lstStyle/>
            <a:p>
              <a:pPr eaLnBrk="0" fontAlgn="base" hangingPunct="0">
                <a:spcBef>
                  <a:spcPct val="0"/>
                </a:spcBef>
                <a:spcAft>
                  <a:spcPct val="0"/>
                </a:spcAft>
              </a:pPr>
              <a:endParaRPr lang="en-US">
                <a:solidFill>
                  <a:srgbClr val="45545F"/>
                </a:solidFill>
                <a:cs typeface="Arial" panose="020B0604020202020204" pitchFamily="34" charset="0"/>
              </a:endParaRPr>
            </a:p>
          </p:txBody>
        </p:sp>
        <p:sp>
          <p:nvSpPr>
            <p:cNvPr id="58406" name="Line 29"/>
            <p:cNvSpPr>
              <a:spLocks noChangeShapeType="1"/>
            </p:cNvSpPr>
            <p:nvPr/>
          </p:nvSpPr>
          <p:spPr bwMode="auto">
            <a:xfrm flipV="1">
              <a:off x="1584" y="2688"/>
              <a:ext cx="912" cy="480"/>
            </a:xfrm>
            <a:prstGeom prst="line">
              <a:avLst/>
            </a:prstGeom>
            <a:noFill/>
            <a:ln w="25400">
              <a:solidFill>
                <a:schemeClr val="tx1"/>
              </a:solidFill>
              <a:prstDash val="lgDash"/>
              <a:round/>
              <a:headEnd/>
              <a:tailEnd/>
            </a:ln>
            <a:extLst>
              <a:ext uri="{909E8E84-426E-40DD-AFC4-6F175D3DCCD1}">
                <a14:hiddenFill xmlns:a14="http://schemas.microsoft.com/office/drawing/2010/main">
                  <a:noFill/>
                </a14:hiddenFill>
              </a:ext>
            </a:extLst>
          </p:spPr>
          <p:txBody>
            <a:bodyPr anchor="ctr">
              <a:spAutoFit/>
            </a:bodyPr>
            <a:lstStyle/>
            <a:p>
              <a:pPr eaLnBrk="0" fontAlgn="base" hangingPunct="0">
                <a:spcBef>
                  <a:spcPct val="0"/>
                </a:spcBef>
                <a:spcAft>
                  <a:spcPct val="0"/>
                </a:spcAft>
              </a:pPr>
              <a:endParaRPr lang="en-US">
                <a:solidFill>
                  <a:srgbClr val="45545F"/>
                </a:solidFill>
                <a:cs typeface="Arial" panose="020B0604020202020204" pitchFamily="34" charset="0"/>
              </a:endParaRPr>
            </a:p>
          </p:txBody>
        </p:sp>
        <p:sp>
          <p:nvSpPr>
            <p:cNvPr id="58407" name="Line 30"/>
            <p:cNvSpPr>
              <a:spLocks noChangeShapeType="1"/>
            </p:cNvSpPr>
            <p:nvPr/>
          </p:nvSpPr>
          <p:spPr bwMode="auto">
            <a:xfrm flipV="1">
              <a:off x="1584" y="3072"/>
              <a:ext cx="912" cy="240"/>
            </a:xfrm>
            <a:prstGeom prst="line">
              <a:avLst/>
            </a:prstGeom>
            <a:noFill/>
            <a:ln w="25400">
              <a:solidFill>
                <a:schemeClr val="tx1"/>
              </a:solidFill>
              <a:prstDash val="lgDash"/>
              <a:round/>
              <a:headEnd/>
              <a:tailEnd/>
            </a:ln>
            <a:extLst>
              <a:ext uri="{909E8E84-426E-40DD-AFC4-6F175D3DCCD1}">
                <a14:hiddenFill xmlns:a14="http://schemas.microsoft.com/office/drawing/2010/main">
                  <a:noFill/>
                </a14:hiddenFill>
              </a:ext>
            </a:extLst>
          </p:spPr>
          <p:txBody>
            <a:bodyPr anchor="ctr">
              <a:spAutoFit/>
            </a:bodyPr>
            <a:lstStyle/>
            <a:p>
              <a:pPr eaLnBrk="0" fontAlgn="base" hangingPunct="0">
                <a:spcBef>
                  <a:spcPct val="0"/>
                </a:spcBef>
                <a:spcAft>
                  <a:spcPct val="0"/>
                </a:spcAft>
              </a:pPr>
              <a:endParaRPr lang="en-US">
                <a:solidFill>
                  <a:srgbClr val="45545F"/>
                </a:solidFill>
                <a:cs typeface="Arial" panose="020B0604020202020204" pitchFamily="34" charset="0"/>
              </a:endParaRPr>
            </a:p>
          </p:txBody>
        </p:sp>
        <p:sp>
          <p:nvSpPr>
            <p:cNvPr id="58408" name="Line 31"/>
            <p:cNvSpPr>
              <a:spLocks noChangeShapeType="1"/>
            </p:cNvSpPr>
            <p:nvPr/>
          </p:nvSpPr>
          <p:spPr bwMode="auto">
            <a:xfrm>
              <a:off x="4176" y="1056"/>
              <a:ext cx="24" cy="2304"/>
            </a:xfrm>
            <a:prstGeom prst="line">
              <a:avLst/>
            </a:prstGeom>
            <a:noFill/>
            <a:ln w="317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spAutoFit/>
            </a:bodyPr>
            <a:lstStyle/>
            <a:p>
              <a:pPr eaLnBrk="0" fontAlgn="base" hangingPunct="0">
                <a:spcBef>
                  <a:spcPct val="0"/>
                </a:spcBef>
                <a:spcAft>
                  <a:spcPct val="0"/>
                </a:spcAft>
              </a:pPr>
              <a:endParaRPr lang="en-US">
                <a:solidFill>
                  <a:srgbClr val="45545F"/>
                </a:solidFill>
                <a:cs typeface="Arial" panose="020B0604020202020204" pitchFamily="34" charset="0"/>
              </a:endParaRPr>
            </a:p>
          </p:txBody>
        </p:sp>
        <p:sp>
          <p:nvSpPr>
            <p:cNvPr id="58409" name="Line 32"/>
            <p:cNvSpPr>
              <a:spLocks noChangeShapeType="1"/>
            </p:cNvSpPr>
            <p:nvPr/>
          </p:nvSpPr>
          <p:spPr bwMode="auto">
            <a:xfrm flipV="1">
              <a:off x="1536" y="1056"/>
              <a:ext cx="0" cy="2256"/>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pPr eaLnBrk="0" fontAlgn="base" hangingPunct="0">
                <a:spcBef>
                  <a:spcPct val="0"/>
                </a:spcBef>
                <a:spcAft>
                  <a:spcPct val="0"/>
                </a:spcAft>
              </a:pPr>
              <a:endParaRPr lang="en-US">
                <a:solidFill>
                  <a:srgbClr val="45545F"/>
                </a:solidFill>
                <a:cs typeface="Arial" panose="020B0604020202020204" pitchFamily="34" charset="0"/>
              </a:endParaRPr>
            </a:p>
          </p:txBody>
        </p:sp>
        <p:sp>
          <p:nvSpPr>
            <p:cNvPr id="58410" name="Line 33"/>
            <p:cNvSpPr>
              <a:spLocks noChangeShapeType="1"/>
            </p:cNvSpPr>
            <p:nvPr/>
          </p:nvSpPr>
          <p:spPr bwMode="auto">
            <a:xfrm flipH="1">
              <a:off x="2518" y="1056"/>
              <a:ext cx="26" cy="2304"/>
            </a:xfrm>
            <a:prstGeom prst="line">
              <a:avLst/>
            </a:prstGeom>
            <a:noFill/>
            <a:ln w="317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spAutoFit/>
            </a:bodyPr>
            <a:lstStyle/>
            <a:p>
              <a:pPr eaLnBrk="0" fontAlgn="base" hangingPunct="0">
                <a:spcBef>
                  <a:spcPct val="0"/>
                </a:spcBef>
                <a:spcAft>
                  <a:spcPct val="0"/>
                </a:spcAft>
              </a:pPr>
              <a:endParaRPr lang="en-US">
                <a:solidFill>
                  <a:srgbClr val="45545F"/>
                </a:solidFill>
                <a:cs typeface="Arial" panose="020B0604020202020204" pitchFamily="34" charset="0"/>
              </a:endParaRPr>
            </a:p>
          </p:txBody>
        </p:sp>
      </p:grpSp>
      <p:sp>
        <p:nvSpPr>
          <p:cNvPr id="58372" name="Rectangle 34"/>
          <p:cNvSpPr>
            <a:spLocks noGrp="1" noChangeArrowheads="1"/>
          </p:cNvSpPr>
          <p:nvPr>
            <p:ph type="title"/>
          </p:nvPr>
        </p:nvSpPr>
        <p:spPr>
          <a:xfrm>
            <a:off x="1524001" y="152400"/>
            <a:ext cx="8386763" cy="838200"/>
          </a:xfrm>
        </p:spPr>
        <p:txBody>
          <a:bodyPr/>
          <a:lstStyle/>
          <a:p>
            <a:pPr eaLnBrk="1" hangingPunct="1"/>
            <a:r>
              <a:rPr lang="en-US" altLang="en-US" sz="2800"/>
              <a:t>When Are We Ready To Run a BTS Collaborative?</a:t>
            </a:r>
          </a:p>
        </p:txBody>
      </p:sp>
      <p:sp>
        <p:nvSpPr>
          <p:cNvPr id="58373" name="Text Box 35"/>
          <p:cNvSpPr txBox="1">
            <a:spLocks noChangeArrowheads="1"/>
          </p:cNvSpPr>
          <p:nvPr/>
        </p:nvSpPr>
        <p:spPr bwMode="auto">
          <a:xfrm>
            <a:off x="9067800" y="1219200"/>
            <a:ext cx="1600200" cy="1938338"/>
          </a:xfrm>
          <a:prstGeom prst="rect">
            <a:avLst/>
          </a:prstGeom>
          <a:solidFill>
            <a:schemeClr val="bg1"/>
          </a:solidFill>
          <a:ln w="12700">
            <a:solidFill>
              <a:srgbClr val="000099"/>
            </a:solidFill>
            <a:miter lim="800000"/>
            <a:headEnd/>
            <a:tailEnd/>
          </a:ln>
        </p:spPr>
        <p:txBody>
          <a:bodyPr>
            <a:spAutoFit/>
          </a:bodyP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fontAlgn="base">
              <a:spcBef>
                <a:spcPct val="50000"/>
              </a:spcBef>
              <a:spcAft>
                <a:spcPct val="0"/>
              </a:spcAft>
              <a:buClrTx/>
              <a:buSzTx/>
              <a:buFontTx/>
              <a:buNone/>
            </a:pPr>
            <a:r>
              <a:rPr lang="en-US" altLang="en-US" sz="2000">
                <a:solidFill>
                  <a:srgbClr val="00A0AF"/>
                </a:solidFill>
                <a:latin typeface="Calibri" panose="020F0502020204030204" pitchFamily="34" charset="0"/>
              </a:rPr>
              <a:t>Start a Collaborative when degree of belief is moderate to high</a:t>
            </a:r>
          </a:p>
        </p:txBody>
      </p:sp>
      <p:sp>
        <p:nvSpPr>
          <p:cNvPr id="58374" name="Line 37"/>
          <p:cNvSpPr>
            <a:spLocks noChangeShapeType="1"/>
          </p:cNvSpPr>
          <p:nvPr/>
        </p:nvSpPr>
        <p:spPr bwMode="auto">
          <a:xfrm flipV="1">
            <a:off x="8991600" y="1828800"/>
            <a:ext cx="0" cy="1905000"/>
          </a:xfrm>
          <a:prstGeom prst="line">
            <a:avLst/>
          </a:prstGeom>
          <a:noFill/>
          <a:ln w="57150">
            <a:solidFill>
              <a:srgbClr val="000099"/>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45545F"/>
              </a:solidFill>
              <a:cs typeface="Arial" panose="020B0604020202020204" pitchFamily="34" charset="0"/>
            </a:endParaRPr>
          </a:p>
        </p:txBody>
      </p:sp>
      <p:sp>
        <p:nvSpPr>
          <p:cNvPr id="58375" name="TextBox 36"/>
          <p:cNvSpPr txBox="1">
            <a:spLocks noChangeArrowheads="1"/>
          </p:cNvSpPr>
          <p:nvPr/>
        </p:nvSpPr>
        <p:spPr bwMode="auto">
          <a:xfrm>
            <a:off x="2895601" y="6581776"/>
            <a:ext cx="168180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ClrTx/>
              <a:buSzTx/>
              <a:buFontTx/>
              <a:buNone/>
            </a:pPr>
            <a:r>
              <a:rPr lang="en-US" altLang="en-US" sz="1200">
                <a:solidFill>
                  <a:srgbClr val="45545F"/>
                </a:solidFill>
                <a:latin typeface="Calibri" panose="020F0502020204030204" pitchFamily="34" charset="0"/>
              </a:rPr>
              <a:t>Adapted from IG Pg 145</a:t>
            </a:r>
          </a:p>
        </p:txBody>
      </p:sp>
      <p:pic>
        <p:nvPicPr>
          <p:cNvPr id="58376" name="Picture 22"/>
          <p:cNvPicPr>
            <a:picLocks noChangeAspect="1" noChangeArrowheads="1"/>
          </p:cNvPicPr>
          <p:nvPr/>
        </p:nvPicPr>
        <p:blipFill>
          <a:blip r:embed="rId4">
            <a:extLst>
              <a:ext uri="{28A0092B-C50C-407E-A947-70E740481C1C}">
                <a14:useLocalDpi xmlns:a14="http://schemas.microsoft.com/office/drawing/2010/main" val="0"/>
              </a:ext>
            </a:extLst>
          </a:blip>
          <a:srcRect l="16000" t="12801" r="22400"/>
          <a:stretch>
            <a:fillRect/>
          </a:stretch>
        </p:blipFill>
        <p:spPr bwMode="auto">
          <a:xfrm>
            <a:off x="1603376" y="5200651"/>
            <a:ext cx="1223963" cy="16494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58377" name="Line 31"/>
          <p:cNvSpPr>
            <a:spLocks noChangeShapeType="1"/>
          </p:cNvSpPr>
          <p:nvPr/>
        </p:nvSpPr>
        <p:spPr bwMode="auto">
          <a:xfrm>
            <a:off x="8686800" y="1219200"/>
            <a:ext cx="0" cy="3581400"/>
          </a:xfrm>
          <a:prstGeom prst="line">
            <a:avLst/>
          </a:prstGeom>
          <a:noFill/>
          <a:ln w="317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spAutoFit/>
          </a:bodyPr>
          <a:lstStyle/>
          <a:p>
            <a:pPr eaLnBrk="0" fontAlgn="base" hangingPunct="0">
              <a:spcBef>
                <a:spcPct val="0"/>
              </a:spcBef>
              <a:spcAft>
                <a:spcPct val="0"/>
              </a:spcAft>
            </a:pPr>
            <a:endParaRPr lang="en-US">
              <a:solidFill>
                <a:srgbClr val="45545F"/>
              </a:solidFill>
              <a:cs typeface="Arial" panose="020B0604020202020204" pitchFamily="34" charset="0"/>
            </a:endParaRPr>
          </a:p>
        </p:txBody>
      </p:sp>
      <p:sp>
        <p:nvSpPr>
          <p:cNvPr id="58378" name="TextBox 42"/>
          <p:cNvSpPr txBox="1">
            <a:spLocks noChangeArrowheads="1"/>
          </p:cNvSpPr>
          <p:nvPr/>
        </p:nvSpPr>
        <p:spPr bwMode="auto">
          <a:xfrm>
            <a:off x="7620000" y="4872038"/>
            <a:ext cx="1600200"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ClrTx/>
              <a:buSzTx/>
              <a:buFontTx/>
              <a:buNone/>
            </a:pPr>
            <a:r>
              <a:rPr lang="en-US" altLang="en-US" sz="1600" b="1">
                <a:solidFill>
                  <a:srgbClr val="45545F"/>
                </a:solidFill>
                <a:latin typeface="Calibri" panose="020F0502020204030204" pitchFamily="34" charset="0"/>
              </a:rPr>
              <a:t>Implement:</a:t>
            </a:r>
          </a:p>
          <a:p>
            <a:pPr fontAlgn="base">
              <a:spcBef>
                <a:spcPct val="0"/>
              </a:spcBef>
              <a:spcAft>
                <a:spcPct val="0"/>
              </a:spcAft>
              <a:buClrTx/>
              <a:buSzTx/>
              <a:buFontTx/>
              <a:buNone/>
            </a:pPr>
            <a:endParaRPr lang="en-US" altLang="en-US" sz="1600" b="1">
              <a:solidFill>
                <a:srgbClr val="45545F"/>
              </a:solidFill>
              <a:latin typeface="Calibri" panose="020F0502020204030204" pitchFamily="34" charset="0"/>
            </a:endParaRPr>
          </a:p>
          <a:p>
            <a:pPr fontAlgn="base">
              <a:spcBef>
                <a:spcPct val="0"/>
              </a:spcBef>
              <a:spcAft>
                <a:spcPct val="0"/>
              </a:spcAft>
              <a:buClrTx/>
              <a:buSzTx/>
              <a:buFontTx/>
              <a:buNone/>
            </a:pPr>
            <a:r>
              <a:rPr lang="en-US" altLang="en-US" sz="1600">
                <a:solidFill>
                  <a:srgbClr val="45545F"/>
                </a:solidFill>
                <a:latin typeface="Calibri" panose="020F0502020204030204" pitchFamily="34" charset="0"/>
              </a:rPr>
              <a:t>Make the</a:t>
            </a:r>
          </a:p>
          <a:p>
            <a:pPr fontAlgn="base">
              <a:spcBef>
                <a:spcPct val="0"/>
              </a:spcBef>
              <a:spcAft>
                <a:spcPct val="0"/>
              </a:spcAft>
              <a:buClrTx/>
              <a:buSzTx/>
              <a:buFontTx/>
              <a:buNone/>
            </a:pPr>
            <a:r>
              <a:rPr lang="en-US" altLang="en-US" sz="1600">
                <a:solidFill>
                  <a:srgbClr val="45545F"/>
                </a:solidFill>
                <a:latin typeface="Calibri" panose="020F0502020204030204" pitchFamily="34" charset="0"/>
              </a:rPr>
              <a:t>change a permanent part of the system in location where testing </a:t>
            </a:r>
          </a:p>
        </p:txBody>
      </p:sp>
      <p:cxnSp>
        <p:nvCxnSpPr>
          <p:cNvPr id="45" name="Straight Arrow Connector 44"/>
          <p:cNvCxnSpPr/>
          <p:nvPr/>
        </p:nvCxnSpPr>
        <p:spPr>
          <a:xfrm flipV="1">
            <a:off x="7772400" y="2590800"/>
            <a:ext cx="1143000" cy="228600"/>
          </a:xfrm>
          <a:prstGeom prst="straightConnector1">
            <a:avLst/>
          </a:prstGeom>
          <a:ln w="57150">
            <a:solidFill>
              <a:srgbClr val="333333"/>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851779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rgbClr val="9CD4E4"/>
              </a:buClr>
              <a:buSzPct val="85000"/>
              <a:buBlip>
                <a:blip r:embed="rId4"/>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endParaRPr lang="en-US" altLang="en-US" sz="1800">
              <a:solidFill>
                <a:srgbClr val="45545F"/>
              </a:solidFill>
            </a:endParaRPr>
          </a:p>
          <a:p>
            <a:pPr>
              <a:spcBef>
                <a:spcPct val="0"/>
              </a:spcBef>
              <a:buClrTx/>
              <a:buSzTx/>
              <a:buFontTx/>
              <a:buNone/>
            </a:pPr>
            <a:endParaRPr lang="en-US" altLang="en-US" sz="1800">
              <a:solidFill>
                <a:srgbClr val="45545F"/>
              </a:solidFill>
            </a:endParaRPr>
          </a:p>
        </p:txBody>
      </p:sp>
      <p:sp>
        <p:nvSpPr>
          <p:cNvPr id="93187" name="Rectangle 4"/>
          <p:cNvSpPr>
            <a:spLocks noChangeArrowheads="1"/>
          </p:cNvSpPr>
          <p:nvPr/>
        </p:nvSpPr>
        <p:spPr bwMode="auto">
          <a:xfrm>
            <a:off x="2057400" y="0"/>
            <a:ext cx="8077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spcBef>
                <a:spcPct val="20000"/>
              </a:spcBef>
              <a:buClr>
                <a:srgbClr val="9CD4E4"/>
              </a:buClr>
              <a:buSzPct val="85000"/>
              <a:buBlip>
                <a:blip r:embed="rId4"/>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ClrTx/>
              <a:buSzTx/>
              <a:buFontTx/>
              <a:buNone/>
            </a:pPr>
            <a:r>
              <a:rPr lang="en-US" altLang="en-US" sz="3600" dirty="0">
                <a:solidFill>
                  <a:srgbClr val="0194D3"/>
                </a:solidFill>
              </a:rPr>
              <a:t>Relationship Between Factor Ratings and % </a:t>
            </a:r>
            <a:r>
              <a:rPr lang="en-US" altLang="en-US" sz="3600" dirty="0" smtClean="0">
                <a:solidFill>
                  <a:srgbClr val="0194D3"/>
                </a:solidFill>
              </a:rPr>
              <a:t>4’s⃰ </a:t>
            </a:r>
            <a:r>
              <a:rPr lang="en-US" altLang="en-US" sz="3600" dirty="0">
                <a:solidFill>
                  <a:srgbClr val="0194D3"/>
                </a:solidFill>
              </a:rPr>
              <a:t>in BTS</a:t>
            </a:r>
          </a:p>
        </p:txBody>
      </p:sp>
      <p:graphicFrame>
        <p:nvGraphicFramePr>
          <p:cNvPr id="93188" name="Object 5"/>
          <p:cNvGraphicFramePr>
            <a:graphicFrameLocks noChangeAspect="1"/>
          </p:cNvGraphicFramePr>
          <p:nvPr/>
        </p:nvGraphicFramePr>
        <p:xfrm>
          <a:off x="4343400" y="1255714"/>
          <a:ext cx="6324600" cy="5602287"/>
        </p:xfrm>
        <a:graphic>
          <a:graphicData uri="http://schemas.openxmlformats.org/presentationml/2006/ole">
            <mc:AlternateContent xmlns:mc="http://schemas.openxmlformats.org/markup-compatibility/2006">
              <mc:Choice xmlns:v="urn:schemas-microsoft-com:vml" Requires="v">
                <p:oleObj spid="_x0000_s1028" name="Chart" r:id="rId5" imgW="4892117" imgH="4160511" progId="Excel.Chart.8">
                  <p:embed/>
                </p:oleObj>
              </mc:Choice>
              <mc:Fallback>
                <p:oleObj name="Chart" r:id="rId5" imgW="4892117" imgH="4160511" progId="Excel.Char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43400" y="1255714"/>
                        <a:ext cx="6324600" cy="560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3189" name="Text Box 6"/>
          <p:cNvSpPr txBox="1">
            <a:spLocks noChangeArrowheads="1"/>
          </p:cNvSpPr>
          <p:nvPr/>
        </p:nvSpPr>
        <p:spPr bwMode="auto">
          <a:xfrm>
            <a:off x="990600" y="1781751"/>
            <a:ext cx="2933700"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spcBef>
                <a:spcPct val="20000"/>
              </a:spcBef>
              <a:buClr>
                <a:srgbClr val="9CD4E4"/>
              </a:buClr>
              <a:buSzPct val="85000"/>
              <a:buBlip>
                <a:blip r:embed="rId4"/>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en-US" sz="1800" b="1" dirty="0">
                <a:solidFill>
                  <a:srgbClr val="45545F"/>
                </a:solidFill>
                <a:latin typeface="Times New Roman" panose="02020603050405020304" pitchFamily="18" charset="0"/>
              </a:rPr>
              <a:t>Seven Factors Rated 1-5</a:t>
            </a:r>
            <a:r>
              <a:rPr lang="en-US" altLang="en-US" sz="1400" b="1" dirty="0">
                <a:solidFill>
                  <a:srgbClr val="45545F"/>
                </a:solidFill>
                <a:latin typeface="Times New Roman" panose="02020603050405020304" pitchFamily="18" charset="0"/>
              </a:rPr>
              <a:t> (Score of 21 = Middle ratings of factor)</a:t>
            </a:r>
          </a:p>
          <a:p>
            <a:pPr eaLnBrk="0" fontAlgn="base" hangingPunct="0">
              <a:spcBef>
                <a:spcPct val="0"/>
              </a:spcBef>
              <a:spcAft>
                <a:spcPct val="0"/>
              </a:spcAft>
              <a:buClrTx/>
              <a:buSzTx/>
              <a:buFontTx/>
              <a:buNone/>
            </a:pPr>
            <a:endParaRPr lang="en-US" altLang="en-US" sz="1400" b="1" dirty="0">
              <a:solidFill>
                <a:srgbClr val="45545F"/>
              </a:solidFill>
              <a:latin typeface="Times New Roman" panose="02020603050405020304" pitchFamily="18" charset="0"/>
            </a:endParaRPr>
          </a:p>
          <a:p>
            <a:pPr eaLnBrk="0" fontAlgn="base" hangingPunct="0">
              <a:spcBef>
                <a:spcPct val="0"/>
              </a:spcBef>
              <a:spcAft>
                <a:spcPct val="0"/>
              </a:spcAft>
              <a:buClrTx/>
              <a:buSzTx/>
              <a:buFontTx/>
              <a:buChar char="•"/>
            </a:pPr>
            <a:r>
              <a:rPr lang="en-US" altLang="en-US" sz="1400" b="1" dirty="0">
                <a:solidFill>
                  <a:srgbClr val="45545F"/>
                </a:solidFill>
                <a:latin typeface="Times New Roman" panose="02020603050405020304" pitchFamily="18" charset="0"/>
              </a:rPr>
              <a:t> </a:t>
            </a:r>
            <a:r>
              <a:rPr lang="en-US" altLang="en-US" sz="1600" b="1" dirty="0">
                <a:solidFill>
                  <a:srgbClr val="45545F"/>
                </a:solidFill>
                <a:latin typeface="Times New Roman" panose="02020603050405020304" pitchFamily="18" charset="0"/>
              </a:rPr>
              <a:t>Great Change Package</a:t>
            </a:r>
          </a:p>
          <a:p>
            <a:pPr eaLnBrk="0" fontAlgn="base" hangingPunct="0">
              <a:spcBef>
                <a:spcPct val="0"/>
              </a:spcBef>
              <a:spcAft>
                <a:spcPct val="0"/>
              </a:spcAft>
              <a:buClrTx/>
              <a:buSzTx/>
              <a:buFontTx/>
              <a:buChar char="•"/>
            </a:pPr>
            <a:r>
              <a:rPr lang="en-US" altLang="en-US" sz="1600" b="1" dirty="0">
                <a:solidFill>
                  <a:srgbClr val="45545F"/>
                </a:solidFill>
                <a:latin typeface="Times New Roman" panose="02020603050405020304" pitchFamily="18" charset="0"/>
              </a:rPr>
              <a:t> Measures that Work</a:t>
            </a:r>
          </a:p>
          <a:p>
            <a:pPr eaLnBrk="0" fontAlgn="base" hangingPunct="0">
              <a:spcBef>
                <a:spcPct val="0"/>
              </a:spcBef>
              <a:spcAft>
                <a:spcPct val="0"/>
              </a:spcAft>
              <a:buClrTx/>
              <a:buSzTx/>
              <a:buFontTx/>
              <a:buChar char="•"/>
            </a:pPr>
            <a:r>
              <a:rPr lang="en-US" altLang="en-US" sz="1600" b="1" dirty="0">
                <a:solidFill>
                  <a:srgbClr val="45545F"/>
                </a:solidFill>
                <a:latin typeface="Times New Roman" panose="02020603050405020304" pitchFamily="18" charset="0"/>
              </a:rPr>
              <a:t> Focused topic </a:t>
            </a:r>
          </a:p>
          <a:p>
            <a:pPr eaLnBrk="0" fontAlgn="base" hangingPunct="0">
              <a:spcBef>
                <a:spcPct val="0"/>
              </a:spcBef>
              <a:spcAft>
                <a:spcPct val="0"/>
              </a:spcAft>
              <a:buClrTx/>
              <a:buSzTx/>
              <a:buFontTx/>
              <a:buChar char="•"/>
            </a:pPr>
            <a:r>
              <a:rPr lang="en-US" altLang="en-US" sz="1600" b="1" dirty="0">
                <a:solidFill>
                  <a:srgbClr val="45545F"/>
                </a:solidFill>
                <a:latin typeface="Times New Roman" panose="02020603050405020304" pitchFamily="18" charset="0"/>
              </a:rPr>
              <a:t> Results focused chair, </a:t>
            </a:r>
            <a:r>
              <a:rPr lang="en-US" altLang="en-US" sz="1600" b="1" dirty="0" smtClean="0">
                <a:solidFill>
                  <a:srgbClr val="45545F"/>
                </a:solidFill>
                <a:latin typeface="Times New Roman" panose="02020603050405020304" pitchFamily="18" charset="0"/>
              </a:rPr>
              <a:t> faculty</a:t>
            </a:r>
            <a:endParaRPr lang="en-US" altLang="en-US" sz="1600" b="1" dirty="0">
              <a:solidFill>
                <a:srgbClr val="45545F"/>
              </a:solidFill>
              <a:latin typeface="Times New Roman" panose="02020603050405020304" pitchFamily="18" charset="0"/>
            </a:endParaRPr>
          </a:p>
          <a:p>
            <a:pPr eaLnBrk="0" fontAlgn="base" hangingPunct="0">
              <a:spcBef>
                <a:spcPct val="0"/>
              </a:spcBef>
              <a:spcAft>
                <a:spcPct val="0"/>
              </a:spcAft>
              <a:buClrTx/>
              <a:buSzTx/>
              <a:buFontTx/>
              <a:buChar char="•"/>
            </a:pPr>
            <a:r>
              <a:rPr lang="en-US" altLang="en-US" sz="1600" b="1" dirty="0">
                <a:solidFill>
                  <a:srgbClr val="45545F"/>
                </a:solidFill>
                <a:latin typeface="Times New Roman" panose="02020603050405020304" pitchFamily="18" charset="0"/>
              </a:rPr>
              <a:t> Individualized </a:t>
            </a:r>
            <a:r>
              <a:rPr lang="en-US" altLang="en-US" sz="1600" b="1" dirty="0" smtClean="0">
                <a:solidFill>
                  <a:srgbClr val="45545F"/>
                </a:solidFill>
                <a:latin typeface="Times New Roman" panose="02020603050405020304" pitchFamily="18" charset="0"/>
              </a:rPr>
              <a:t>support </a:t>
            </a:r>
            <a:endParaRPr lang="en-US" altLang="en-US" sz="1600" b="1" dirty="0">
              <a:solidFill>
                <a:srgbClr val="45545F"/>
              </a:solidFill>
              <a:latin typeface="Times New Roman" panose="02020603050405020304" pitchFamily="18" charset="0"/>
            </a:endParaRPr>
          </a:p>
          <a:p>
            <a:pPr eaLnBrk="0" fontAlgn="base" hangingPunct="0">
              <a:spcBef>
                <a:spcPct val="0"/>
              </a:spcBef>
              <a:spcAft>
                <a:spcPct val="0"/>
              </a:spcAft>
              <a:buClrTx/>
              <a:buSzTx/>
              <a:buFontTx/>
              <a:buChar char="•"/>
            </a:pPr>
            <a:r>
              <a:rPr lang="en-US" altLang="en-US" sz="1600" b="1" dirty="0">
                <a:solidFill>
                  <a:srgbClr val="45545F"/>
                </a:solidFill>
                <a:latin typeface="Times New Roman" panose="02020603050405020304" pitchFamily="18" charset="0"/>
              </a:rPr>
              <a:t> Leverage Early Adopters </a:t>
            </a:r>
          </a:p>
          <a:p>
            <a:pPr eaLnBrk="0" fontAlgn="base" hangingPunct="0">
              <a:spcBef>
                <a:spcPct val="0"/>
              </a:spcBef>
              <a:spcAft>
                <a:spcPct val="0"/>
              </a:spcAft>
              <a:buClrTx/>
              <a:buSzTx/>
              <a:buFontTx/>
              <a:buChar char="•"/>
            </a:pPr>
            <a:r>
              <a:rPr lang="en-US" altLang="en-US" sz="1600" b="1" smtClean="0">
                <a:solidFill>
                  <a:srgbClr val="45545F"/>
                </a:solidFill>
                <a:latin typeface="Times New Roman" panose="02020603050405020304" pitchFamily="18" charset="0"/>
              </a:rPr>
              <a:t> Teams </a:t>
            </a:r>
            <a:r>
              <a:rPr lang="en-US" altLang="en-US" sz="1600" b="1" dirty="0">
                <a:solidFill>
                  <a:srgbClr val="45545F"/>
                </a:solidFill>
                <a:latin typeface="Times New Roman" panose="02020603050405020304" pitchFamily="18" charset="0"/>
              </a:rPr>
              <a:t>are motivated</a:t>
            </a:r>
          </a:p>
          <a:p>
            <a:pPr eaLnBrk="0" fontAlgn="base" hangingPunct="0">
              <a:spcBef>
                <a:spcPct val="50000"/>
              </a:spcBef>
              <a:spcAft>
                <a:spcPct val="0"/>
              </a:spcAft>
              <a:buClrTx/>
              <a:buSzTx/>
              <a:buFontTx/>
              <a:buChar char="•"/>
            </a:pPr>
            <a:endParaRPr lang="en-US" altLang="en-US" sz="1600" b="1" dirty="0">
              <a:solidFill>
                <a:srgbClr val="FFFF00"/>
              </a:solidFill>
              <a:latin typeface="Times New Roman" panose="02020603050405020304" pitchFamily="18" charset="0"/>
            </a:endParaRPr>
          </a:p>
        </p:txBody>
      </p:sp>
      <p:sp>
        <p:nvSpPr>
          <p:cNvPr id="93190" name="Text Box 7"/>
          <p:cNvSpPr txBox="1">
            <a:spLocks noChangeArrowheads="1"/>
          </p:cNvSpPr>
          <p:nvPr/>
        </p:nvSpPr>
        <p:spPr bwMode="auto">
          <a:xfrm>
            <a:off x="5334000" y="4267200"/>
            <a:ext cx="1981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rgbClr val="9CD4E4"/>
              </a:buClr>
              <a:buSzPct val="85000"/>
              <a:buBlip>
                <a:blip r:embed="rId4"/>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eaLnBrk="0" fontAlgn="base" hangingPunct="0">
              <a:spcBef>
                <a:spcPct val="50000"/>
              </a:spcBef>
              <a:spcAft>
                <a:spcPct val="0"/>
              </a:spcAft>
              <a:buClrTx/>
              <a:buSzTx/>
              <a:buFontTx/>
              <a:buNone/>
            </a:pPr>
            <a:r>
              <a:rPr lang="en-US" altLang="en-US" sz="1200">
                <a:solidFill>
                  <a:srgbClr val="45545F"/>
                </a:solidFill>
                <a:latin typeface="Times New Roman" panose="02020603050405020304" pitchFamily="18" charset="0"/>
              </a:rPr>
              <a:t>Worst 9 performing BTS’s</a:t>
            </a:r>
          </a:p>
        </p:txBody>
      </p:sp>
      <p:sp>
        <p:nvSpPr>
          <p:cNvPr id="93191" name="Text Box 8"/>
          <p:cNvSpPr txBox="1">
            <a:spLocks noChangeArrowheads="1"/>
          </p:cNvSpPr>
          <p:nvPr/>
        </p:nvSpPr>
        <p:spPr bwMode="auto">
          <a:xfrm>
            <a:off x="7848600" y="3352800"/>
            <a:ext cx="1981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rgbClr val="9CD4E4"/>
              </a:buClr>
              <a:buSzPct val="85000"/>
              <a:buBlip>
                <a:blip r:embed="rId4"/>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eaLnBrk="0" fontAlgn="base" hangingPunct="0">
              <a:spcBef>
                <a:spcPct val="50000"/>
              </a:spcBef>
              <a:spcAft>
                <a:spcPct val="0"/>
              </a:spcAft>
              <a:buClrTx/>
              <a:buSzTx/>
              <a:buFontTx/>
              <a:buNone/>
            </a:pPr>
            <a:r>
              <a:rPr lang="en-US" altLang="en-US" sz="1200">
                <a:solidFill>
                  <a:srgbClr val="45545F"/>
                </a:solidFill>
                <a:latin typeface="Times New Roman" panose="02020603050405020304" pitchFamily="18" charset="0"/>
              </a:rPr>
              <a:t>Best 9  performing BTS’s</a:t>
            </a:r>
          </a:p>
        </p:txBody>
      </p:sp>
      <p:sp>
        <p:nvSpPr>
          <p:cNvPr id="93192" name="Oval 9"/>
          <p:cNvSpPr>
            <a:spLocks noChangeArrowheads="1"/>
          </p:cNvSpPr>
          <p:nvPr/>
        </p:nvSpPr>
        <p:spPr bwMode="auto">
          <a:xfrm>
            <a:off x="6629400" y="4648200"/>
            <a:ext cx="304800" cy="304800"/>
          </a:xfrm>
          <a:prstGeom prst="ellipse">
            <a:avLst/>
          </a:prstGeom>
          <a:noFill/>
          <a:ln w="38100">
            <a:solidFill>
              <a:srgbClr val="0000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9CD4E4"/>
              </a:buClr>
              <a:buSzPct val="85000"/>
              <a:buBlip>
                <a:blip r:embed="rId4"/>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ClrTx/>
              <a:buSzTx/>
              <a:buFontTx/>
              <a:buNone/>
            </a:pPr>
            <a:endParaRPr lang="en-US" altLang="en-US" sz="1800">
              <a:solidFill>
                <a:srgbClr val="45545F"/>
              </a:solidFill>
            </a:endParaRPr>
          </a:p>
        </p:txBody>
      </p:sp>
      <p:sp>
        <p:nvSpPr>
          <p:cNvPr id="93193" name="Oval 10"/>
          <p:cNvSpPr>
            <a:spLocks noChangeArrowheads="1"/>
          </p:cNvSpPr>
          <p:nvPr/>
        </p:nvSpPr>
        <p:spPr bwMode="auto">
          <a:xfrm>
            <a:off x="4724400" y="6324600"/>
            <a:ext cx="304800" cy="304800"/>
          </a:xfrm>
          <a:prstGeom prst="ellipse">
            <a:avLst/>
          </a:prstGeom>
          <a:noFill/>
          <a:ln w="38100">
            <a:solidFill>
              <a:srgbClr val="0000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9CD4E4"/>
              </a:buClr>
              <a:buSzPct val="85000"/>
              <a:buBlip>
                <a:blip r:embed="rId4"/>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ClrTx/>
              <a:buSzTx/>
              <a:buFontTx/>
              <a:buNone/>
            </a:pPr>
            <a:endParaRPr lang="en-US" altLang="en-US" sz="1800">
              <a:solidFill>
                <a:srgbClr val="45545F"/>
              </a:solidFill>
            </a:endParaRPr>
          </a:p>
        </p:txBody>
      </p:sp>
      <p:sp>
        <p:nvSpPr>
          <p:cNvPr id="93194" name="Text Box 11"/>
          <p:cNvSpPr txBox="1">
            <a:spLocks noChangeArrowheads="1"/>
          </p:cNvSpPr>
          <p:nvPr/>
        </p:nvSpPr>
        <p:spPr bwMode="auto">
          <a:xfrm>
            <a:off x="5105400" y="6324600"/>
            <a:ext cx="167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rgbClr val="9CD4E4"/>
              </a:buClr>
              <a:buSzPct val="85000"/>
              <a:buBlip>
                <a:blip r:embed="rId4"/>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eaLnBrk="0" fontAlgn="base" hangingPunct="0">
              <a:spcBef>
                <a:spcPct val="50000"/>
              </a:spcBef>
              <a:spcAft>
                <a:spcPct val="0"/>
              </a:spcAft>
              <a:buClrTx/>
              <a:buSzTx/>
              <a:buFontTx/>
              <a:buNone/>
            </a:pPr>
            <a:r>
              <a:rPr lang="en-US" altLang="en-US" sz="1400">
                <a:solidFill>
                  <a:srgbClr val="000099"/>
                </a:solidFill>
                <a:latin typeface="Times New Roman" panose="02020603050405020304" pitchFamily="18" charset="0"/>
              </a:rPr>
              <a:t>= 3 Collaboratives</a:t>
            </a:r>
          </a:p>
        </p:txBody>
      </p:sp>
      <p:sp>
        <p:nvSpPr>
          <p:cNvPr id="2" name="TextBox 1"/>
          <p:cNvSpPr txBox="1"/>
          <p:nvPr/>
        </p:nvSpPr>
        <p:spPr>
          <a:xfrm>
            <a:off x="444500" y="5061744"/>
            <a:ext cx="3479800" cy="646331"/>
          </a:xfrm>
          <a:prstGeom prst="rect">
            <a:avLst/>
          </a:prstGeom>
          <a:noFill/>
        </p:spPr>
        <p:txBody>
          <a:bodyPr wrap="square" rtlCol="0">
            <a:spAutoFit/>
          </a:bodyPr>
          <a:lstStyle/>
          <a:p>
            <a:pPr>
              <a:spcBef>
                <a:spcPts val="576"/>
              </a:spcBef>
            </a:pPr>
            <a:r>
              <a:rPr lang="en-US" dirty="0" smtClean="0"/>
              <a:t>⃰4 = Significant improvement on BTS assessment scale</a:t>
            </a:r>
          </a:p>
        </p:txBody>
      </p:sp>
    </p:spTree>
    <p:extLst>
      <p:ext uri="{BB962C8B-B14F-4D97-AF65-F5344CB8AC3E}">
        <p14:creationId xmlns:p14="http://schemas.microsoft.com/office/powerpoint/2010/main" val="32573057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IHI Dark">
  <a:themeElements>
    <a:clrScheme name="IHI">
      <a:dk1>
        <a:srgbClr val="45545F"/>
      </a:dk1>
      <a:lt1>
        <a:srgbClr val="FFFFFF"/>
      </a:lt1>
      <a:dk2>
        <a:srgbClr val="00A0AF"/>
      </a:dk2>
      <a:lt2>
        <a:srgbClr val="8CC63E"/>
      </a:lt2>
      <a:accent1>
        <a:srgbClr val="7299C6"/>
      </a:accent1>
      <a:accent2>
        <a:srgbClr val="0194D3"/>
      </a:accent2>
      <a:accent3>
        <a:srgbClr val="72C6A1"/>
      </a:accent3>
      <a:accent4>
        <a:srgbClr val="9CD4E4"/>
      </a:accent4>
      <a:accent5>
        <a:srgbClr val="777779"/>
      </a:accent5>
      <a:accent6>
        <a:srgbClr val="DFE0CE"/>
      </a:accent6>
      <a:hlink>
        <a:srgbClr val="009EC2"/>
      </a:hlink>
      <a:folHlink>
        <a:srgbClr val="009EC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marL="347472" indent="-347472">
          <a:spcBef>
            <a:spcPts val="576"/>
          </a:spcBef>
          <a:buBlip>
            <a:blip xmlns:r="http://schemas.openxmlformats.org/officeDocument/2006/relationships" r:embed="rId1"/>
          </a:buBlip>
          <a:defRPr dirty="0" err="1" smtClean="0"/>
        </a:defPPr>
      </a:lstStyle>
    </a:txDef>
  </a:objectDefaults>
  <a:extraClrSchemeLst/>
</a:theme>
</file>

<file path=ppt/theme/theme2.xml><?xml version="1.0" encoding="utf-8"?>
<a:theme xmlns:a="http://schemas.openxmlformats.org/drawingml/2006/main" name="NewLogoTheme">
  <a:themeElements>
    <a:clrScheme name="IHI">
      <a:dk1>
        <a:srgbClr val="45545F"/>
      </a:dk1>
      <a:lt1>
        <a:srgbClr val="FFFFFF"/>
      </a:lt1>
      <a:dk2>
        <a:srgbClr val="00A0AF"/>
      </a:dk2>
      <a:lt2>
        <a:srgbClr val="8CC63E"/>
      </a:lt2>
      <a:accent1>
        <a:srgbClr val="7299C6"/>
      </a:accent1>
      <a:accent2>
        <a:srgbClr val="0194D3"/>
      </a:accent2>
      <a:accent3>
        <a:srgbClr val="72C6A1"/>
      </a:accent3>
      <a:accent4>
        <a:srgbClr val="9CD4E4"/>
      </a:accent4>
      <a:accent5>
        <a:srgbClr val="777779"/>
      </a:accent5>
      <a:accent6>
        <a:srgbClr val="DFE0CE"/>
      </a:accent6>
      <a:hlink>
        <a:srgbClr val="009EC2"/>
      </a:hlink>
      <a:folHlink>
        <a:srgbClr val="009EC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marL="347472" indent="-347472">
          <a:spcBef>
            <a:spcPts val="576"/>
          </a:spcBef>
          <a:buBlip>
            <a:blip xmlns:r="http://schemas.openxmlformats.org/officeDocument/2006/relationships" r:embed="rId1"/>
          </a:buBlip>
          <a:defRPr dirty="0" err="1" smtClean="0"/>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D0F12C8F2A83E48974FF80171A0D9A3" ma:contentTypeVersion="3" ma:contentTypeDescription="Create a new document." ma:contentTypeScope="" ma:versionID="172a79084bb7b4125e5776989d34d635">
  <xsd:schema xmlns:xsd="http://www.w3.org/2001/XMLSchema" xmlns:xs="http://www.w3.org/2001/XMLSchema" xmlns:p="http://schemas.microsoft.com/office/2006/metadata/properties" xmlns:ns2="6e48ee00-3676-48b9-a282-c7c03ae636f0" targetNamespace="http://schemas.microsoft.com/office/2006/metadata/properties" ma:root="true" ma:fieldsID="eec71750097f787cab71f250e4e4148b" ns2:_="">
    <xsd:import namespace="6e48ee00-3676-48b9-a282-c7c03ae636f0"/>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48ee00-3676-48b9-a282-c7c03ae636f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440AAA2-C84E-43CC-8E83-92532C7E9649}"/>
</file>

<file path=customXml/itemProps2.xml><?xml version="1.0" encoding="utf-8"?>
<ds:datastoreItem xmlns:ds="http://schemas.openxmlformats.org/officeDocument/2006/customXml" ds:itemID="{F007E718-FFBA-4FC8-8D3E-B180A8A0558F}"/>
</file>

<file path=customXml/itemProps3.xml><?xml version="1.0" encoding="utf-8"?>
<ds:datastoreItem xmlns:ds="http://schemas.openxmlformats.org/officeDocument/2006/customXml" ds:itemID="{17A1451B-A413-4D50-90F7-A0039F73A35F}"/>
</file>

<file path=docProps/app.xml><?xml version="1.0" encoding="utf-8"?>
<Properties xmlns="http://schemas.openxmlformats.org/officeDocument/2006/extended-properties" xmlns:vt="http://schemas.openxmlformats.org/officeDocument/2006/docPropsVTypes">
  <TotalTime>6</TotalTime>
  <Words>530</Words>
  <Application>Microsoft Office PowerPoint</Application>
  <PresentationFormat>Widescreen</PresentationFormat>
  <Paragraphs>95</Paragraphs>
  <Slides>3</Slides>
  <Notes>3</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vt:i4>
      </vt:variant>
    </vt:vector>
  </HeadingPairs>
  <TitlesOfParts>
    <vt:vector size="10" baseType="lpstr">
      <vt:lpstr>Arial</vt:lpstr>
      <vt:lpstr>Calibri</vt:lpstr>
      <vt:lpstr>Cambria</vt:lpstr>
      <vt:lpstr>Times New Roman</vt:lpstr>
      <vt:lpstr>IHI Dark</vt:lpstr>
      <vt:lpstr>NewLogoTheme</vt:lpstr>
      <vt:lpstr>Chart</vt:lpstr>
      <vt:lpstr>IHI Breakthrough Series (6 to 18 Months Time Frame)</vt:lpstr>
      <vt:lpstr>When Are We Ready To Run a BTS Collaborative?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IHI Breakthrough Series (6 to 18 Months Time Frame)</dc:title>
  <dc:creator>Marie Schall</dc:creator>
  <cp:lastModifiedBy>Melissa Peters</cp:lastModifiedBy>
  <cp:revision>2</cp:revision>
  <dcterms:created xsi:type="dcterms:W3CDTF">2015-10-15T13:40:44Z</dcterms:created>
  <dcterms:modified xsi:type="dcterms:W3CDTF">2015-10-30T15:37:21Z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0x010100AD0F12C8F2A83E48974FF80171A0D9A3</vt:lpwstr>
  </property>
</Properties>
</file>